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50"/>
  </p:notesMasterIdLst>
  <p:sldIdLst>
    <p:sldId id="256" r:id="rId6"/>
    <p:sldId id="296" r:id="rId7"/>
    <p:sldId id="345" r:id="rId8"/>
    <p:sldId id="303" r:id="rId9"/>
    <p:sldId id="304" r:id="rId10"/>
    <p:sldId id="305" r:id="rId11"/>
    <p:sldId id="306" r:id="rId12"/>
    <p:sldId id="311" r:id="rId13"/>
    <p:sldId id="310" r:id="rId14"/>
    <p:sldId id="312" r:id="rId15"/>
    <p:sldId id="309" r:id="rId16"/>
    <p:sldId id="352" r:id="rId17"/>
    <p:sldId id="317" r:id="rId18"/>
    <p:sldId id="313" r:id="rId19"/>
    <p:sldId id="314" r:id="rId20"/>
    <p:sldId id="315" r:id="rId21"/>
    <p:sldId id="316" r:id="rId22"/>
    <p:sldId id="318" r:id="rId23"/>
    <p:sldId id="307" r:id="rId24"/>
    <p:sldId id="353" r:id="rId25"/>
    <p:sldId id="347" r:id="rId26"/>
    <p:sldId id="341" r:id="rId27"/>
    <p:sldId id="342" r:id="rId28"/>
    <p:sldId id="321" r:id="rId29"/>
    <p:sldId id="274" r:id="rId30"/>
    <p:sldId id="329" r:id="rId31"/>
    <p:sldId id="330" r:id="rId32"/>
    <p:sldId id="328" r:id="rId33"/>
    <p:sldId id="327" r:id="rId34"/>
    <p:sldId id="350" r:id="rId35"/>
    <p:sldId id="289" r:id="rId36"/>
    <p:sldId id="340" r:id="rId37"/>
    <p:sldId id="290" r:id="rId38"/>
    <p:sldId id="339" r:id="rId39"/>
    <p:sldId id="320" r:id="rId40"/>
    <p:sldId id="324" r:id="rId41"/>
    <p:sldId id="322" r:id="rId42"/>
    <p:sldId id="258" r:id="rId43"/>
    <p:sldId id="325" r:id="rId44"/>
    <p:sldId id="275" r:id="rId45"/>
    <p:sldId id="349" r:id="rId46"/>
    <p:sldId id="326" r:id="rId47"/>
    <p:sldId id="335" r:id="rId48"/>
    <p:sldId id="261" r:id="rId4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elp" id="{66FC30A4-7409-40D1-95D2-940D978BFF63}">
          <p14:sldIdLst/>
        </p14:section>
        <p14:section name="Introduction" id="{66DAC600-BA0B-4D09-89B2-75965A9AC1DD}">
          <p14:sldIdLst>
            <p14:sldId id="256"/>
            <p14:sldId id="296"/>
            <p14:sldId id="345"/>
            <p14:sldId id="303"/>
            <p14:sldId id="304"/>
            <p14:sldId id="305"/>
            <p14:sldId id="306"/>
          </p14:sldIdLst>
        </p14:section>
        <p14:section name="Inside the game" id="{75FABC7D-1527-4D38-A3E7-4D48A8A511AD}">
          <p14:sldIdLst>
            <p14:sldId id="311"/>
            <p14:sldId id="310"/>
            <p14:sldId id="312"/>
            <p14:sldId id="309"/>
            <p14:sldId id="352"/>
            <p14:sldId id="317"/>
            <p14:sldId id="313"/>
            <p14:sldId id="314"/>
            <p14:sldId id="315"/>
            <p14:sldId id="316"/>
            <p14:sldId id="318"/>
            <p14:sldId id="307"/>
            <p14:sldId id="353"/>
            <p14:sldId id="347"/>
            <p14:sldId id="341"/>
            <p14:sldId id="342"/>
          </p14:sldIdLst>
        </p14:section>
        <p14:section name="Login walk-through and starting to play" id="{4B389B18-99E1-4412-B85E-41E46F54AC25}">
          <p14:sldIdLst>
            <p14:sldId id="321"/>
            <p14:sldId id="274"/>
            <p14:sldId id="329"/>
            <p14:sldId id="330"/>
            <p14:sldId id="328"/>
            <p14:sldId id="327"/>
            <p14:sldId id="350"/>
            <p14:sldId id="289"/>
            <p14:sldId id="340"/>
            <p14:sldId id="290"/>
            <p14:sldId id="339"/>
          </p14:sldIdLst>
        </p14:section>
        <p14:section name="Learning Intentions" id="{B9377A4F-8BD1-4EB4-AE9C-077E538D7D75}">
          <p14:sldIdLst>
            <p14:sldId id="320"/>
            <p14:sldId id="324"/>
            <p14:sldId id="322"/>
            <p14:sldId id="258"/>
          </p14:sldIdLst>
        </p14:section>
        <p14:section name="Rewards" id="{AD496CE3-0AE4-4EC1-92F3-8462DEA7D702}">
          <p14:sldIdLst>
            <p14:sldId id="325"/>
            <p14:sldId id="275"/>
            <p14:sldId id="349"/>
            <p14:sldId id="326"/>
          </p14:sldIdLst>
        </p14:section>
        <p14:section name="The End" id="{5624CA6B-FAA9-4182-8C49-A33381D21830}">
          <p14:sldIdLst>
            <p14:sldId id="335"/>
            <p14:sldId id="261"/>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s Circle" initials="MC" lastIdx="1" clrIdx="0">
    <p:extLst>
      <p:ext uri="{19B8F6BF-5375-455C-9EA6-DF929625EA0E}">
        <p15:presenceInfo xmlns:p15="http://schemas.microsoft.com/office/powerpoint/2012/main" userId="35ccfa605b138b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1C1C"/>
    <a:srgbClr val="F4791F"/>
    <a:srgbClr val="009EE2"/>
    <a:srgbClr val="009999"/>
    <a:srgbClr val="784B9E"/>
    <a:srgbClr val="CC158D"/>
    <a:srgbClr val="FFFFFF"/>
    <a:srgbClr val="D9D9D9"/>
    <a:srgbClr val="FFFF00"/>
    <a:srgbClr val="E533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06" autoAdjust="0"/>
    <p:restoredTop sz="92489" autoAdjust="0"/>
  </p:normalViewPr>
  <p:slideViewPr>
    <p:cSldViewPr>
      <p:cViewPr varScale="1">
        <p:scale>
          <a:sx n="107" d="100"/>
          <a:sy n="107" d="100"/>
        </p:scale>
        <p:origin x="798" y="96"/>
      </p:cViewPr>
      <p:guideLst>
        <p:guide orient="horz" pos="2880"/>
        <p:guide pos="2160"/>
      </p:guideLst>
    </p:cSldViewPr>
  </p:slideViewPr>
  <p:outlineViewPr>
    <p:cViewPr>
      <p:scale>
        <a:sx n="33" d="100"/>
        <a:sy n="33" d="100"/>
      </p:scale>
      <p:origin x="0" y="-5340"/>
    </p:cViewPr>
  </p:outlineViewPr>
  <p:notesTextViewPr>
    <p:cViewPr>
      <p:scale>
        <a:sx n="200" d="100"/>
        <a:sy n="200" d="100"/>
      </p:scale>
      <p:origin x="0" y="0"/>
    </p:cViewPr>
  </p:notesTextViewPr>
  <p:sorterViewPr>
    <p:cViewPr>
      <p:scale>
        <a:sx n="25" d="100"/>
        <a:sy n="25" d="100"/>
      </p:scale>
      <p:origin x="0" y="0"/>
    </p:cViewPr>
  </p:sorterViewPr>
  <p:notesViewPr>
    <p:cSldViewPr>
      <p:cViewPr varScale="1">
        <p:scale>
          <a:sx n="115" d="100"/>
          <a:sy n="115" d="100"/>
        </p:scale>
        <p:origin x="52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09EE344-99A1-416B-98BD-96056CF13571}" type="datetimeFigureOut">
              <a:rPr lang="en-GB" smtClean="0"/>
              <a:t>22/01/2021</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34104E0-79BA-4744-93FB-2C49E722D411}" type="slidenum">
              <a:rPr lang="en-GB" smtClean="0"/>
              <a:t>‹#›</a:t>
            </a:fld>
            <a:endParaRPr lang="en-GB"/>
          </a:p>
        </p:txBody>
      </p:sp>
    </p:spTree>
    <p:extLst>
      <p:ext uri="{BB962C8B-B14F-4D97-AF65-F5344CB8AC3E}">
        <p14:creationId xmlns:p14="http://schemas.microsoft.com/office/powerpoint/2010/main" val="96956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Press play to play the video. You may need to wiggle the cursor. If your computer is struggling, here’s the video </a:t>
            </a:r>
            <a:r>
              <a:rPr lang="en-GB"/>
              <a:t>on YouTube: https://youtu.be/I2L9N8Nbn3U</a:t>
            </a:r>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2</a:t>
            </a:fld>
            <a:endParaRPr lang="en-GB"/>
          </a:p>
        </p:txBody>
      </p:sp>
    </p:spTree>
    <p:extLst>
      <p:ext uri="{BB962C8B-B14F-4D97-AF65-F5344CB8AC3E}">
        <p14:creationId xmlns:p14="http://schemas.microsoft.com/office/powerpoint/2010/main" val="3814407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each stage there are levels. Start at level 1 and unlock them as you go.</a:t>
            </a:r>
          </a:p>
          <a:p>
            <a:r>
              <a:rPr lang="en-GB" dirty="0"/>
              <a:t>Has anyone played Angry Birds? If so, it’s like that.</a:t>
            </a:r>
          </a:p>
        </p:txBody>
      </p:sp>
      <p:sp>
        <p:nvSpPr>
          <p:cNvPr id="4" name="Slide Number Placeholder 3"/>
          <p:cNvSpPr>
            <a:spLocks noGrp="1"/>
          </p:cNvSpPr>
          <p:nvPr>
            <p:ph type="sldNum" sz="quarter" idx="5"/>
          </p:nvPr>
        </p:nvSpPr>
        <p:spPr/>
        <p:txBody>
          <a:bodyPr/>
          <a:lstStyle/>
          <a:p>
            <a:fld id="{634104E0-79BA-4744-93FB-2C49E722D411}" type="slidenum">
              <a:rPr lang="en-GB" smtClean="0"/>
              <a:t>13</a:t>
            </a:fld>
            <a:endParaRPr lang="en-GB"/>
          </a:p>
        </p:txBody>
      </p:sp>
    </p:spTree>
    <p:extLst>
      <p:ext uri="{BB962C8B-B14F-4D97-AF65-F5344CB8AC3E}">
        <p14:creationId xmlns:p14="http://schemas.microsoft.com/office/powerpoint/2010/main" val="3592457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purpose of this animation is to show the pupils that you need to press Enter after each answer.</a:t>
            </a:r>
          </a:p>
        </p:txBody>
      </p:sp>
      <p:sp>
        <p:nvSpPr>
          <p:cNvPr id="4" name="Slide Number Placeholder 3"/>
          <p:cNvSpPr>
            <a:spLocks noGrp="1"/>
          </p:cNvSpPr>
          <p:nvPr>
            <p:ph type="sldNum" sz="quarter" idx="5"/>
          </p:nvPr>
        </p:nvSpPr>
        <p:spPr/>
        <p:txBody>
          <a:bodyPr/>
          <a:lstStyle/>
          <a:p>
            <a:fld id="{634104E0-79BA-4744-93FB-2C49E722D411}" type="slidenum">
              <a:rPr lang="en-GB" smtClean="0"/>
              <a:t>14</a:t>
            </a:fld>
            <a:endParaRPr lang="en-GB"/>
          </a:p>
        </p:txBody>
      </p:sp>
    </p:spTree>
    <p:extLst>
      <p:ext uri="{BB962C8B-B14F-4D97-AF65-F5344CB8AC3E}">
        <p14:creationId xmlns:p14="http://schemas.microsoft.com/office/powerpoint/2010/main" val="3427009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orange button means “have another go” or “repeat the level”. You need to earn at least 2 stars to unlock the next level.</a:t>
            </a:r>
          </a:p>
        </p:txBody>
      </p:sp>
      <p:sp>
        <p:nvSpPr>
          <p:cNvPr id="4" name="Slide Number Placeholder 3"/>
          <p:cNvSpPr>
            <a:spLocks noGrp="1"/>
          </p:cNvSpPr>
          <p:nvPr>
            <p:ph type="sldNum" sz="quarter" idx="5"/>
          </p:nvPr>
        </p:nvSpPr>
        <p:spPr/>
        <p:txBody>
          <a:bodyPr/>
          <a:lstStyle/>
          <a:p>
            <a:fld id="{634104E0-79BA-4744-93FB-2C49E722D411}" type="slidenum">
              <a:rPr lang="en-GB" smtClean="0"/>
              <a:t>15</a:t>
            </a:fld>
            <a:endParaRPr lang="en-GB"/>
          </a:p>
        </p:txBody>
      </p:sp>
    </p:spTree>
    <p:extLst>
      <p:ext uri="{BB962C8B-B14F-4D97-AF65-F5344CB8AC3E}">
        <p14:creationId xmlns:p14="http://schemas.microsoft.com/office/powerpoint/2010/main" val="2858550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red button takes you back to the level selection screen.</a:t>
            </a:r>
          </a:p>
          <a:p>
            <a:r>
              <a:rPr lang="en-GB" dirty="0"/>
              <a:t>The orange button restarts the same level.</a:t>
            </a:r>
          </a:p>
          <a:p>
            <a:r>
              <a:rPr lang="en-GB" dirty="0"/>
              <a:t>The green button moves on to the next level.</a:t>
            </a:r>
          </a:p>
        </p:txBody>
      </p:sp>
      <p:sp>
        <p:nvSpPr>
          <p:cNvPr id="4" name="Slide Number Placeholder 3"/>
          <p:cNvSpPr>
            <a:spLocks noGrp="1"/>
          </p:cNvSpPr>
          <p:nvPr>
            <p:ph type="sldNum" sz="quarter" idx="5"/>
          </p:nvPr>
        </p:nvSpPr>
        <p:spPr/>
        <p:txBody>
          <a:bodyPr/>
          <a:lstStyle/>
          <a:p>
            <a:fld id="{634104E0-79BA-4744-93FB-2C49E722D411}" type="slidenum">
              <a:rPr lang="en-GB" smtClean="0"/>
              <a:t>16</a:t>
            </a:fld>
            <a:endParaRPr lang="en-GB"/>
          </a:p>
        </p:txBody>
      </p:sp>
    </p:spTree>
    <p:extLst>
      <p:ext uri="{BB962C8B-B14F-4D97-AF65-F5344CB8AC3E}">
        <p14:creationId xmlns:p14="http://schemas.microsoft.com/office/powerpoint/2010/main" val="3379249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skip this slide if you want to save time. </a:t>
            </a:r>
          </a:p>
          <a:p>
            <a:r>
              <a:rPr lang="en-GB" dirty="0"/>
              <a:t>Level 3 is still locked because I only earned 1 star.</a:t>
            </a:r>
          </a:p>
        </p:txBody>
      </p:sp>
      <p:sp>
        <p:nvSpPr>
          <p:cNvPr id="4" name="Slide Number Placeholder 3"/>
          <p:cNvSpPr>
            <a:spLocks noGrp="1"/>
          </p:cNvSpPr>
          <p:nvPr>
            <p:ph type="sldNum" sz="quarter" idx="5"/>
          </p:nvPr>
        </p:nvSpPr>
        <p:spPr/>
        <p:txBody>
          <a:bodyPr/>
          <a:lstStyle/>
          <a:p>
            <a:fld id="{634104E0-79BA-4744-93FB-2C49E722D411}" type="slidenum">
              <a:rPr lang="en-GB" smtClean="0"/>
              <a:t>17</a:t>
            </a:fld>
            <a:endParaRPr lang="en-GB"/>
          </a:p>
        </p:txBody>
      </p:sp>
    </p:spTree>
    <p:extLst>
      <p:ext uri="{BB962C8B-B14F-4D97-AF65-F5344CB8AC3E}">
        <p14:creationId xmlns:p14="http://schemas.microsoft.com/office/powerpoint/2010/main" val="1151423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certain levels are unlocked, the player earns a part to upgrade Rusty. </a:t>
            </a:r>
          </a:p>
          <a:p>
            <a:r>
              <a:rPr lang="en-GB" dirty="0"/>
              <a:t>The parts the children are collecting are evenly distributed throughout the stage.</a:t>
            </a:r>
          </a:p>
          <a:p>
            <a:r>
              <a:rPr lang="en-GB" dirty="0"/>
              <a:t>There are 5 parts to earn in each stage so in stage like Rust, with 30 levels, the parts will be earned every 6 levels. </a:t>
            </a:r>
          </a:p>
          <a:p>
            <a:r>
              <a:rPr lang="en-GB" dirty="0"/>
              <a:t>That might be more detail than you need!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18</a:t>
            </a:fld>
            <a:endParaRPr lang="en-GB"/>
          </a:p>
        </p:txBody>
      </p:sp>
    </p:spTree>
    <p:extLst>
      <p:ext uri="{BB962C8B-B14F-4D97-AF65-F5344CB8AC3E}">
        <p14:creationId xmlns:p14="http://schemas.microsoft.com/office/powerpoint/2010/main" val="82380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examples of the parts that players unlock in the first three stages.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9A324-81B9-487B-9C05-E74151149D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904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full transformation from Rust to Diamond! Just for fun </a:t>
            </a:r>
            <a:r>
              <a:rPr lang="en-GB"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slide if you want to save time.</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20</a:t>
            </a:fld>
            <a:endParaRPr lang="en-GB"/>
          </a:p>
        </p:txBody>
      </p:sp>
    </p:spTree>
    <p:extLst>
      <p:ext uri="{BB962C8B-B14F-4D97-AF65-F5344CB8AC3E}">
        <p14:creationId xmlns:p14="http://schemas.microsoft.com/office/powerpoint/2010/main" val="621943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Challenge mode example. Feel free to skip this slide if you want to save time.</a:t>
            </a:r>
          </a:p>
        </p:txBody>
      </p:sp>
      <p:sp>
        <p:nvSpPr>
          <p:cNvPr id="4" name="Slide Number Placeholder 3"/>
          <p:cNvSpPr>
            <a:spLocks noGrp="1"/>
          </p:cNvSpPr>
          <p:nvPr>
            <p:ph type="sldNum" sz="quarter" idx="5"/>
          </p:nvPr>
        </p:nvSpPr>
        <p:spPr/>
        <p:txBody>
          <a:bodyPr/>
          <a:lstStyle/>
          <a:p>
            <a:fld id="{634104E0-79BA-4744-93FB-2C49E722D411}" type="slidenum">
              <a:rPr lang="en-GB" smtClean="0"/>
              <a:t>22</a:t>
            </a:fld>
            <a:endParaRPr lang="en-GB"/>
          </a:p>
        </p:txBody>
      </p:sp>
    </p:spTree>
    <p:extLst>
      <p:ext uri="{BB962C8B-B14F-4D97-AF65-F5344CB8AC3E}">
        <p14:creationId xmlns:p14="http://schemas.microsoft.com/office/powerpoint/2010/main" val="357734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 mode is about speedy correct answers on different skills.</a:t>
            </a:r>
          </a:p>
          <a:p>
            <a:r>
              <a:rPr lang="en-GB" dirty="0"/>
              <a:t>Remember, Challenge mode is locked to start with and can only be unlocked by getting to a certain point in Story mode.</a:t>
            </a:r>
          </a:p>
          <a:p>
            <a:r>
              <a:rPr lang="en-GB" dirty="0"/>
              <a:t>You start in Challenge level 1. To unlock the next level, you need to correctly answer 12 questions in a minute.</a:t>
            </a:r>
          </a:p>
          <a:p>
            <a:r>
              <a:rPr lang="en-GB" dirty="0"/>
              <a:t>Each time you play a Challenge level it lasts 60 seconds. The objective is to correctly answer as many as you can.</a:t>
            </a:r>
          </a:p>
        </p:txBody>
      </p:sp>
      <p:sp>
        <p:nvSpPr>
          <p:cNvPr id="4" name="Slide Number Placeholder 3"/>
          <p:cNvSpPr>
            <a:spLocks noGrp="1"/>
          </p:cNvSpPr>
          <p:nvPr>
            <p:ph type="sldNum" sz="quarter" idx="5"/>
          </p:nvPr>
        </p:nvSpPr>
        <p:spPr/>
        <p:txBody>
          <a:bodyPr/>
          <a:lstStyle/>
          <a:p>
            <a:fld id="{634104E0-79BA-4744-93FB-2C49E722D411}" type="slidenum">
              <a:rPr lang="en-GB" smtClean="0"/>
              <a:t>23</a:t>
            </a:fld>
            <a:endParaRPr lang="en-GB"/>
          </a:p>
        </p:txBody>
      </p:sp>
    </p:spTree>
    <p:extLst>
      <p:ext uri="{BB962C8B-B14F-4D97-AF65-F5344CB8AC3E}">
        <p14:creationId xmlns:p14="http://schemas.microsoft.com/office/powerpoint/2010/main" val="135528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take hands up, use cold call* or use partner talk to elicit responses.</a:t>
            </a:r>
          </a:p>
          <a:p>
            <a:endParaRPr lang="en-GB" dirty="0"/>
          </a:p>
          <a:p>
            <a:r>
              <a:rPr lang="en-GB" dirty="0"/>
              <a:t>* Children keep their hands down and you choose someone.</a:t>
            </a:r>
          </a:p>
        </p:txBody>
      </p:sp>
      <p:sp>
        <p:nvSpPr>
          <p:cNvPr id="4" name="Slide Number Placeholder 3"/>
          <p:cNvSpPr>
            <a:spLocks noGrp="1"/>
          </p:cNvSpPr>
          <p:nvPr>
            <p:ph type="sldNum" sz="quarter" idx="5"/>
          </p:nvPr>
        </p:nvSpPr>
        <p:spPr/>
        <p:txBody>
          <a:bodyPr/>
          <a:lstStyle/>
          <a:p>
            <a:fld id="{634104E0-79BA-4744-93FB-2C49E722D411}" type="slidenum">
              <a:rPr lang="en-GB" smtClean="0"/>
              <a:t>4</a:t>
            </a:fld>
            <a:endParaRPr lang="en-GB"/>
          </a:p>
        </p:txBody>
      </p:sp>
    </p:spTree>
    <p:extLst>
      <p:ext uri="{BB962C8B-B14F-4D97-AF65-F5344CB8AC3E}">
        <p14:creationId xmlns:p14="http://schemas.microsoft.com/office/powerpoint/2010/main" val="2370830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is for when the children are in front of a device.</a:t>
            </a:r>
          </a:p>
        </p:txBody>
      </p:sp>
      <p:sp>
        <p:nvSpPr>
          <p:cNvPr id="4" name="Slide Number Placeholder 3"/>
          <p:cNvSpPr>
            <a:spLocks noGrp="1"/>
          </p:cNvSpPr>
          <p:nvPr>
            <p:ph type="sldNum" sz="quarter" idx="5"/>
          </p:nvPr>
        </p:nvSpPr>
        <p:spPr/>
        <p:txBody>
          <a:bodyPr/>
          <a:lstStyle/>
          <a:p>
            <a:fld id="{634104E0-79BA-4744-93FB-2C49E722D411}" type="slidenum">
              <a:rPr lang="en-GB" smtClean="0"/>
              <a:t>24</a:t>
            </a:fld>
            <a:endParaRPr lang="en-GB"/>
          </a:p>
        </p:txBody>
      </p:sp>
    </p:spTree>
    <p:extLst>
      <p:ext uri="{BB962C8B-B14F-4D97-AF65-F5344CB8AC3E}">
        <p14:creationId xmlns:p14="http://schemas.microsoft.com/office/powerpoint/2010/main" val="1100322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Depending on the age of your pupils, you may need to walk them through everything on the teacher screen first.</a:t>
            </a:r>
          </a:p>
          <a:p>
            <a:r>
              <a:rPr lang="en-GB" dirty="0"/>
              <a:t>However, if they’re IT savvy enough, you could just tell them to login and let them figure it out. It’s not complicated, particularly for those who have logged into TT Rock Stars before.</a:t>
            </a:r>
          </a:p>
        </p:txBody>
      </p:sp>
      <p:sp>
        <p:nvSpPr>
          <p:cNvPr id="4" name="Slide Number Placeholder 3"/>
          <p:cNvSpPr>
            <a:spLocks noGrp="1"/>
          </p:cNvSpPr>
          <p:nvPr>
            <p:ph type="sldNum" sz="quarter" idx="5"/>
          </p:nvPr>
        </p:nvSpPr>
        <p:spPr/>
        <p:txBody>
          <a:bodyPr/>
          <a:lstStyle/>
          <a:p>
            <a:fld id="{634104E0-79BA-4744-93FB-2C49E722D411}" type="slidenum">
              <a:rPr lang="en-GB" smtClean="0"/>
              <a:t>25</a:t>
            </a:fld>
            <a:endParaRPr lang="en-GB"/>
          </a:p>
        </p:txBody>
      </p:sp>
    </p:spTree>
    <p:extLst>
      <p:ext uri="{BB962C8B-B14F-4D97-AF65-F5344CB8AC3E}">
        <p14:creationId xmlns:p14="http://schemas.microsoft.com/office/powerpoint/2010/main" val="64718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26</a:t>
            </a:fld>
            <a:endParaRPr lang="en-GB"/>
          </a:p>
        </p:txBody>
      </p:sp>
    </p:spTree>
    <p:extLst>
      <p:ext uri="{BB962C8B-B14F-4D97-AF65-F5344CB8AC3E}">
        <p14:creationId xmlns:p14="http://schemas.microsoft.com/office/powerpoint/2010/main" val="509049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27</a:t>
            </a:fld>
            <a:endParaRPr lang="en-GB"/>
          </a:p>
        </p:txBody>
      </p:sp>
    </p:spTree>
    <p:extLst>
      <p:ext uri="{BB962C8B-B14F-4D97-AF65-F5344CB8AC3E}">
        <p14:creationId xmlns:p14="http://schemas.microsoft.com/office/powerpoint/2010/main" val="363395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28</a:t>
            </a:fld>
            <a:endParaRPr lang="en-GB"/>
          </a:p>
        </p:txBody>
      </p:sp>
    </p:spTree>
    <p:extLst>
      <p:ext uri="{BB962C8B-B14F-4D97-AF65-F5344CB8AC3E}">
        <p14:creationId xmlns:p14="http://schemas.microsoft.com/office/powerpoint/2010/main" val="923631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29</a:t>
            </a:fld>
            <a:endParaRPr lang="en-GB"/>
          </a:p>
        </p:txBody>
      </p:sp>
    </p:spTree>
    <p:extLst>
      <p:ext uri="{BB962C8B-B14F-4D97-AF65-F5344CB8AC3E}">
        <p14:creationId xmlns:p14="http://schemas.microsoft.com/office/powerpoint/2010/main" val="2474436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30</a:t>
            </a:fld>
            <a:endParaRPr lang="en-GB"/>
          </a:p>
        </p:txBody>
      </p:sp>
    </p:spTree>
    <p:extLst>
      <p:ext uri="{BB962C8B-B14F-4D97-AF65-F5344CB8AC3E}">
        <p14:creationId xmlns:p14="http://schemas.microsoft.com/office/powerpoint/2010/main" val="4044370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Log in with your username and password and choose your Bot. Once you have chosen your Bot you cannot go back and change them BUT you can customise once you have earned some coins to spend at the custom shack!</a:t>
            </a:r>
          </a:p>
        </p:txBody>
      </p:sp>
      <p:sp>
        <p:nvSpPr>
          <p:cNvPr id="4" name="Slide Number Placeholder 3"/>
          <p:cNvSpPr>
            <a:spLocks noGrp="1"/>
          </p:cNvSpPr>
          <p:nvPr>
            <p:ph type="sldNum" sz="quarter" idx="5"/>
          </p:nvPr>
        </p:nvSpPr>
        <p:spPr/>
        <p:txBody>
          <a:bodyPr/>
          <a:lstStyle/>
          <a:p>
            <a:fld id="{634104E0-79BA-4744-93FB-2C49E722D411}" type="slidenum">
              <a:rPr lang="en-GB" smtClean="0"/>
              <a:t>31</a:t>
            </a:fld>
            <a:endParaRPr lang="en-GB"/>
          </a:p>
        </p:txBody>
      </p:sp>
    </p:spTree>
    <p:extLst>
      <p:ext uri="{BB962C8B-B14F-4D97-AF65-F5344CB8AC3E}">
        <p14:creationId xmlns:p14="http://schemas.microsoft.com/office/powerpoint/2010/main" val="2844386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Story (or “the green button” if your pupils may struggle to read) then Rust, then level 1.</a:t>
            </a:r>
          </a:p>
        </p:txBody>
      </p:sp>
      <p:sp>
        <p:nvSpPr>
          <p:cNvPr id="4" name="Slide Number Placeholder 3"/>
          <p:cNvSpPr>
            <a:spLocks noGrp="1"/>
          </p:cNvSpPr>
          <p:nvPr>
            <p:ph type="sldNum" sz="quarter" idx="5"/>
          </p:nvPr>
        </p:nvSpPr>
        <p:spPr/>
        <p:txBody>
          <a:bodyPr/>
          <a:lstStyle/>
          <a:p>
            <a:fld id="{634104E0-79BA-4744-93FB-2C49E722D411}" type="slidenum">
              <a:rPr lang="en-GB" smtClean="0"/>
              <a:t>32</a:t>
            </a:fld>
            <a:endParaRPr lang="en-GB"/>
          </a:p>
        </p:txBody>
      </p:sp>
    </p:spTree>
    <p:extLst>
      <p:ext uri="{BB962C8B-B14F-4D97-AF65-F5344CB8AC3E}">
        <p14:creationId xmlns:p14="http://schemas.microsoft.com/office/powerpoint/2010/main" val="4010529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Playing Story mode. </a:t>
            </a:r>
          </a:p>
          <a:p>
            <a:r>
              <a:rPr lang="en-GB" dirty="0"/>
              <a:t>Feel free to skip this to save time and get the children playing!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 entering their answer, plays must press the Enter key on the keyboard or onscreen numpad.</a:t>
            </a:r>
          </a:p>
          <a:p>
            <a:r>
              <a:rPr lang="en-GB" dirty="0"/>
              <a:t>The bar flashes green for a correct answer and red bar for an incorrect one. </a:t>
            </a:r>
          </a:p>
        </p:txBody>
      </p:sp>
      <p:sp>
        <p:nvSpPr>
          <p:cNvPr id="4" name="Slide Number Placeholder 3"/>
          <p:cNvSpPr>
            <a:spLocks noGrp="1"/>
          </p:cNvSpPr>
          <p:nvPr>
            <p:ph type="sldNum" sz="quarter" idx="5"/>
          </p:nvPr>
        </p:nvSpPr>
        <p:spPr/>
        <p:txBody>
          <a:bodyPr/>
          <a:lstStyle/>
          <a:p>
            <a:fld id="{634104E0-79BA-4744-93FB-2C49E722D411}" type="slidenum">
              <a:rPr lang="en-GB" smtClean="0"/>
              <a:t>33</a:t>
            </a:fld>
            <a:endParaRPr lang="en-GB"/>
          </a:p>
        </p:txBody>
      </p:sp>
    </p:spTree>
    <p:extLst>
      <p:ext uri="{BB962C8B-B14F-4D97-AF65-F5344CB8AC3E}">
        <p14:creationId xmlns:p14="http://schemas.microsoft.com/office/powerpoint/2010/main" val="335736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revealing each name you could get them to call out the name together.</a:t>
            </a:r>
          </a:p>
          <a:p>
            <a:r>
              <a:rPr lang="en-GB" dirty="0"/>
              <a:t>e.g. “After 3, what’s the name of this bot [pointing to Betty]? 1…2…3…”</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5</a:t>
            </a:fld>
            <a:endParaRPr lang="en-GB"/>
          </a:p>
        </p:txBody>
      </p:sp>
    </p:spTree>
    <p:extLst>
      <p:ext uri="{BB962C8B-B14F-4D97-AF65-F5344CB8AC3E}">
        <p14:creationId xmlns:p14="http://schemas.microsoft.com/office/powerpoint/2010/main" val="1378347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Towards the end of the session.</a:t>
            </a:r>
          </a:p>
          <a:p>
            <a:r>
              <a:rPr lang="en-GB" dirty="0"/>
              <a:t>Did anyone unlock the Custom Shack? Earn a badge? Earn an upgrade for Rusty? Change their bot in the Custom Shack?</a:t>
            </a:r>
          </a:p>
        </p:txBody>
      </p:sp>
      <p:sp>
        <p:nvSpPr>
          <p:cNvPr id="4" name="Slide Number Placeholder 3"/>
          <p:cNvSpPr>
            <a:spLocks noGrp="1"/>
          </p:cNvSpPr>
          <p:nvPr>
            <p:ph type="sldNum" sz="quarter" idx="5"/>
          </p:nvPr>
        </p:nvSpPr>
        <p:spPr/>
        <p:txBody>
          <a:bodyPr/>
          <a:lstStyle/>
          <a:p>
            <a:fld id="{634104E0-79BA-4744-93FB-2C49E722D411}" type="slidenum">
              <a:rPr lang="en-GB" smtClean="0"/>
              <a:t>34</a:t>
            </a:fld>
            <a:endParaRPr lang="en-GB"/>
          </a:p>
        </p:txBody>
      </p:sp>
    </p:spTree>
    <p:extLst>
      <p:ext uri="{BB962C8B-B14F-4D97-AF65-F5344CB8AC3E}">
        <p14:creationId xmlns:p14="http://schemas.microsoft.com/office/powerpoint/2010/main" val="3251134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skip this whole section if it’s not right for your audience.</a:t>
            </a:r>
          </a:p>
          <a:p>
            <a:r>
              <a:rPr lang="en-GB" dirty="0"/>
              <a:t>It’s usually best to cover this once they’ve logged in and played on </a:t>
            </a:r>
            <a:r>
              <a:rPr lang="en-GB" dirty="0" err="1"/>
              <a:t>NumBots</a:t>
            </a:r>
            <a:r>
              <a:rPr lang="en-GB" dirty="0"/>
              <a:t>.</a:t>
            </a:r>
          </a:p>
        </p:txBody>
      </p:sp>
      <p:sp>
        <p:nvSpPr>
          <p:cNvPr id="4" name="Slide Number Placeholder 3"/>
          <p:cNvSpPr>
            <a:spLocks noGrp="1"/>
          </p:cNvSpPr>
          <p:nvPr>
            <p:ph type="sldNum" sz="quarter" idx="5"/>
          </p:nvPr>
        </p:nvSpPr>
        <p:spPr/>
        <p:txBody>
          <a:bodyPr/>
          <a:lstStyle/>
          <a:p>
            <a:fld id="{634104E0-79BA-4744-93FB-2C49E722D411}" type="slidenum">
              <a:rPr lang="en-GB" smtClean="0"/>
              <a:t>35</a:t>
            </a:fld>
            <a:endParaRPr lang="en-GB"/>
          </a:p>
        </p:txBody>
      </p:sp>
    </p:spTree>
    <p:extLst>
      <p:ext uri="{BB962C8B-B14F-4D97-AF65-F5344CB8AC3E}">
        <p14:creationId xmlns:p14="http://schemas.microsoft.com/office/powerpoint/2010/main" val="2562507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three core strands of </a:t>
            </a:r>
            <a:r>
              <a:rPr lang="en-GB" dirty="0" err="1"/>
              <a:t>NumBots</a:t>
            </a:r>
            <a:r>
              <a:rPr lang="en-GB" dirty="0"/>
              <a:t> are subitising (“counting without counting”), number bonds and addition &amp; subtraction.</a:t>
            </a:r>
          </a:p>
          <a:p>
            <a:endParaRPr lang="en-GB" dirty="0"/>
          </a:p>
          <a:p>
            <a:r>
              <a:rPr lang="en-GB" dirty="0"/>
              <a:t>Here are some screenshots of the representations we use.</a:t>
            </a:r>
          </a:p>
        </p:txBody>
      </p:sp>
      <p:sp>
        <p:nvSpPr>
          <p:cNvPr id="4" name="Slide Number Placeholder 3"/>
          <p:cNvSpPr>
            <a:spLocks noGrp="1"/>
          </p:cNvSpPr>
          <p:nvPr>
            <p:ph type="sldNum" sz="quarter" idx="5"/>
          </p:nvPr>
        </p:nvSpPr>
        <p:spPr/>
        <p:txBody>
          <a:bodyPr/>
          <a:lstStyle/>
          <a:p>
            <a:fld id="{634104E0-79BA-4744-93FB-2C49E722D411}" type="slidenum">
              <a:rPr lang="en-GB" smtClean="0"/>
              <a:t>36</a:t>
            </a:fld>
            <a:endParaRPr lang="en-GB"/>
          </a:p>
        </p:txBody>
      </p:sp>
    </p:spTree>
    <p:extLst>
      <p:ext uri="{BB962C8B-B14F-4D97-AF65-F5344CB8AC3E}">
        <p14:creationId xmlns:p14="http://schemas.microsoft.com/office/powerpoint/2010/main" val="3319464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skip this slide if you want to save time.</a:t>
            </a:r>
          </a:p>
        </p:txBody>
      </p:sp>
      <p:sp>
        <p:nvSpPr>
          <p:cNvPr id="4" name="Slide Number Placeholder 3"/>
          <p:cNvSpPr>
            <a:spLocks noGrp="1"/>
          </p:cNvSpPr>
          <p:nvPr>
            <p:ph type="sldNum" sz="quarter" idx="5"/>
          </p:nvPr>
        </p:nvSpPr>
        <p:spPr/>
        <p:txBody>
          <a:bodyPr/>
          <a:lstStyle/>
          <a:p>
            <a:fld id="{634104E0-79BA-4744-93FB-2C49E722D411}" type="slidenum">
              <a:rPr lang="en-GB" smtClean="0"/>
              <a:t>37</a:t>
            </a:fld>
            <a:endParaRPr lang="en-GB"/>
          </a:p>
        </p:txBody>
      </p:sp>
    </p:spTree>
    <p:extLst>
      <p:ext uri="{BB962C8B-B14F-4D97-AF65-F5344CB8AC3E}">
        <p14:creationId xmlns:p14="http://schemas.microsoft.com/office/powerpoint/2010/main" val="3859529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skip this slide if you want to save time.</a:t>
            </a:r>
          </a:p>
        </p:txBody>
      </p:sp>
      <p:sp>
        <p:nvSpPr>
          <p:cNvPr id="4" name="Slide Number Placeholder 3"/>
          <p:cNvSpPr>
            <a:spLocks noGrp="1"/>
          </p:cNvSpPr>
          <p:nvPr>
            <p:ph type="sldNum" sz="quarter" idx="5"/>
          </p:nvPr>
        </p:nvSpPr>
        <p:spPr/>
        <p:txBody>
          <a:bodyPr/>
          <a:lstStyle/>
          <a:p>
            <a:fld id="{634104E0-79BA-4744-93FB-2C49E722D411}" type="slidenum">
              <a:rPr lang="en-GB" smtClean="0"/>
              <a:t>38</a:t>
            </a:fld>
            <a:endParaRPr lang="en-GB"/>
          </a:p>
        </p:txBody>
      </p:sp>
    </p:spTree>
    <p:extLst>
      <p:ext uri="{BB962C8B-B14F-4D97-AF65-F5344CB8AC3E}">
        <p14:creationId xmlns:p14="http://schemas.microsoft.com/office/powerpoint/2010/main" val="1181762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all these awesome certificates you can earn! </a:t>
            </a:r>
          </a:p>
        </p:txBody>
      </p:sp>
      <p:sp>
        <p:nvSpPr>
          <p:cNvPr id="4" name="Slide Number Placeholder 3"/>
          <p:cNvSpPr>
            <a:spLocks noGrp="1"/>
          </p:cNvSpPr>
          <p:nvPr>
            <p:ph type="sldNum" sz="quarter" idx="5"/>
          </p:nvPr>
        </p:nvSpPr>
        <p:spPr/>
        <p:txBody>
          <a:bodyPr/>
          <a:lstStyle/>
          <a:p>
            <a:fld id="{634104E0-79BA-4744-93FB-2C49E722D411}" type="slidenum">
              <a:rPr lang="en-GB" smtClean="0"/>
              <a:t>40</a:t>
            </a:fld>
            <a:endParaRPr lang="en-GB"/>
          </a:p>
        </p:txBody>
      </p:sp>
    </p:spTree>
    <p:extLst>
      <p:ext uri="{BB962C8B-B14F-4D97-AF65-F5344CB8AC3E}">
        <p14:creationId xmlns:p14="http://schemas.microsoft.com/office/powerpoint/2010/main" val="4077562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earned for completing certain milestones in the game.</a:t>
            </a:r>
          </a:p>
        </p:txBody>
      </p:sp>
      <p:sp>
        <p:nvSpPr>
          <p:cNvPr id="4" name="Slide Number Placeholder 3"/>
          <p:cNvSpPr>
            <a:spLocks noGrp="1"/>
          </p:cNvSpPr>
          <p:nvPr>
            <p:ph type="sldNum" sz="quarter" idx="5"/>
          </p:nvPr>
        </p:nvSpPr>
        <p:spPr/>
        <p:txBody>
          <a:bodyPr/>
          <a:lstStyle/>
          <a:p>
            <a:fld id="{634104E0-79BA-4744-93FB-2C49E722D411}" type="slidenum">
              <a:rPr lang="en-GB" smtClean="0"/>
              <a:t>41</a:t>
            </a:fld>
            <a:endParaRPr lang="en-GB"/>
          </a:p>
        </p:txBody>
      </p:sp>
    </p:spTree>
    <p:extLst>
      <p:ext uri="{BB962C8B-B14F-4D97-AF65-F5344CB8AC3E}">
        <p14:creationId xmlns:p14="http://schemas.microsoft.com/office/powerpoint/2010/main" val="1057363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earn 800 coins, the Custom Shack will unlock. You can spend the coins you’ve earned to customise your Bot.</a:t>
            </a:r>
          </a:p>
        </p:txBody>
      </p:sp>
      <p:sp>
        <p:nvSpPr>
          <p:cNvPr id="4" name="Slide Number Placeholder 3"/>
          <p:cNvSpPr>
            <a:spLocks noGrp="1"/>
          </p:cNvSpPr>
          <p:nvPr>
            <p:ph type="sldNum" sz="quarter" idx="5"/>
          </p:nvPr>
        </p:nvSpPr>
        <p:spPr/>
        <p:txBody>
          <a:bodyPr/>
          <a:lstStyle/>
          <a:p>
            <a:fld id="{634104E0-79BA-4744-93FB-2C49E722D411}" type="slidenum">
              <a:rPr lang="en-GB" smtClean="0"/>
              <a:t>42</a:t>
            </a:fld>
            <a:endParaRPr lang="en-GB"/>
          </a:p>
        </p:txBody>
      </p:sp>
    </p:spTree>
    <p:extLst>
      <p:ext uri="{BB962C8B-B14F-4D97-AF65-F5344CB8AC3E}">
        <p14:creationId xmlns:p14="http://schemas.microsoft.com/office/powerpoint/2010/main" val="2652292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Improve, make better, use new parts, get shiny, etc</a:t>
            </a:r>
          </a:p>
        </p:txBody>
      </p:sp>
      <p:sp>
        <p:nvSpPr>
          <p:cNvPr id="4" name="Slide Number Placeholder 3"/>
          <p:cNvSpPr>
            <a:spLocks noGrp="1"/>
          </p:cNvSpPr>
          <p:nvPr>
            <p:ph type="sldNum" sz="quarter" idx="5"/>
          </p:nvPr>
        </p:nvSpPr>
        <p:spPr/>
        <p:txBody>
          <a:bodyPr/>
          <a:lstStyle/>
          <a:p>
            <a:fld id="{634104E0-79BA-4744-93FB-2C49E722D411}" type="slidenum">
              <a:rPr lang="en-GB" smtClean="0"/>
              <a:t>6</a:t>
            </a:fld>
            <a:endParaRPr lang="en-GB"/>
          </a:p>
        </p:txBody>
      </p:sp>
    </p:spTree>
    <p:extLst>
      <p:ext uri="{BB962C8B-B14F-4D97-AF65-F5344CB8AC3E}">
        <p14:creationId xmlns:p14="http://schemas.microsoft.com/office/powerpoint/2010/main" val="2409863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good one for partner talk.</a:t>
            </a:r>
          </a:p>
          <a:p>
            <a:r>
              <a:rPr lang="en-GB" dirty="0"/>
              <a:t>e.g. “Discuss what you think this means with your partner for 15 seconds.”</a:t>
            </a:r>
          </a:p>
          <a:p>
            <a:endParaRPr lang="en-GB" dirty="0"/>
          </a:p>
          <a:p>
            <a:r>
              <a:rPr lang="en-GB" dirty="0"/>
              <a:t>Shining inside and out…wanting to have a good personality, to be kind/nice/friendly/good as well as being strong, shiny, clean, working, etc on the outside.</a:t>
            </a:r>
          </a:p>
        </p:txBody>
      </p:sp>
      <p:sp>
        <p:nvSpPr>
          <p:cNvPr id="4" name="Slide Number Placeholder 3"/>
          <p:cNvSpPr>
            <a:spLocks noGrp="1"/>
          </p:cNvSpPr>
          <p:nvPr>
            <p:ph type="sldNum" sz="quarter" idx="5"/>
          </p:nvPr>
        </p:nvSpPr>
        <p:spPr/>
        <p:txBody>
          <a:bodyPr/>
          <a:lstStyle/>
          <a:p>
            <a:fld id="{634104E0-79BA-4744-93FB-2C49E722D411}" type="slidenum">
              <a:rPr lang="en-GB" smtClean="0"/>
              <a:t>7</a:t>
            </a:fld>
            <a:endParaRPr lang="en-GB"/>
          </a:p>
        </p:txBody>
      </p:sp>
    </p:spTree>
    <p:extLst>
      <p:ext uri="{BB962C8B-B14F-4D97-AF65-F5344CB8AC3E}">
        <p14:creationId xmlns:p14="http://schemas.microsoft.com/office/powerpoint/2010/main" val="918818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Available on different devices.</a:t>
            </a:r>
          </a:p>
        </p:txBody>
      </p:sp>
      <p:sp>
        <p:nvSpPr>
          <p:cNvPr id="4" name="Slide Number Placeholder 3"/>
          <p:cNvSpPr>
            <a:spLocks noGrp="1"/>
          </p:cNvSpPr>
          <p:nvPr>
            <p:ph type="sldNum" sz="quarter" idx="5"/>
          </p:nvPr>
        </p:nvSpPr>
        <p:spPr/>
        <p:txBody>
          <a:bodyPr/>
          <a:lstStyle/>
          <a:p>
            <a:fld id="{634104E0-79BA-4744-93FB-2C49E722D411}" type="slidenum">
              <a:rPr lang="en-GB" smtClean="0"/>
              <a:t>9</a:t>
            </a:fld>
            <a:endParaRPr lang="en-GB"/>
          </a:p>
        </p:txBody>
      </p:sp>
    </p:spTree>
    <p:extLst>
      <p:ext uri="{BB962C8B-B14F-4D97-AF65-F5344CB8AC3E}">
        <p14:creationId xmlns:p14="http://schemas.microsoft.com/office/powerpoint/2010/main" val="1004864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game types: Story and Challenge.</a:t>
            </a:r>
          </a:p>
          <a:p>
            <a:r>
              <a:rPr lang="en-GB" dirty="0"/>
              <a:t>When you first play, Challenge is locked so you start in Story mode. To unlock Challenge you need to complete a certain level in Story mode (which is towards the end of the Iron stage).</a:t>
            </a:r>
          </a:p>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10</a:t>
            </a:fld>
            <a:endParaRPr lang="en-GB"/>
          </a:p>
        </p:txBody>
      </p:sp>
    </p:spTree>
    <p:extLst>
      <p:ext uri="{BB962C8B-B14F-4D97-AF65-F5344CB8AC3E}">
        <p14:creationId xmlns:p14="http://schemas.microsoft.com/office/powerpoint/2010/main" val="458644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18 stages. You start on Rust.</a:t>
            </a:r>
          </a:p>
          <a:p>
            <a:r>
              <a:rPr lang="en-GB" dirty="0"/>
              <a:t>Rust stage contains 5 training levels to familiarise pupils with the interface.</a:t>
            </a:r>
          </a:p>
        </p:txBody>
      </p:sp>
      <p:sp>
        <p:nvSpPr>
          <p:cNvPr id="4" name="Slide Number Placeholder 3"/>
          <p:cNvSpPr>
            <a:spLocks noGrp="1"/>
          </p:cNvSpPr>
          <p:nvPr>
            <p:ph type="sldNum" sz="quarter" idx="5"/>
          </p:nvPr>
        </p:nvSpPr>
        <p:spPr/>
        <p:txBody>
          <a:bodyPr/>
          <a:lstStyle/>
          <a:p>
            <a:fld id="{634104E0-79BA-4744-93FB-2C49E722D411}" type="slidenum">
              <a:rPr lang="en-GB" smtClean="0"/>
              <a:t>11</a:t>
            </a:fld>
            <a:endParaRPr lang="en-GB"/>
          </a:p>
        </p:txBody>
      </p:sp>
    </p:spTree>
    <p:extLst>
      <p:ext uri="{BB962C8B-B14F-4D97-AF65-F5344CB8AC3E}">
        <p14:creationId xmlns:p14="http://schemas.microsoft.com/office/powerpoint/2010/main" val="360270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4104E0-79BA-4744-93FB-2C49E722D411}" type="slidenum">
              <a:rPr lang="en-GB" smtClean="0"/>
              <a:t>12</a:t>
            </a:fld>
            <a:endParaRPr lang="en-GB"/>
          </a:p>
        </p:txBody>
      </p:sp>
    </p:spTree>
    <p:extLst>
      <p:ext uri="{BB962C8B-B14F-4D97-AF65-F5344CB8AC3E}">
        <p14:creationId xmlns:p14="http://schemas.microsoft.com/office/powerpoint/2010/main" val="2374500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9F7B-761B-4633-8A47-A60A917EAB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7572AE-8670-48B8-ACC6-FC9715580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ADD6E-AA41-4837-8F0E-EB7E29A6D8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79967D-191A-4118-9B2A-417F37E48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1FACEF4-0E8C-4A75-8987-571E8B4295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0168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D677-1662-4CA7-9F8E-3315B8DCDCD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0391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158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F00D4-E84A-4819-8394-B71C4DB37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20E008-C54A-47C7-93F7-F0CAB36605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776E5E-6527-47EB-A485-AD9534D2D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23755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3E6D-C61B-404D-ACD6-541C0D5DE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D00CBA-17B0-40C3-B1CD-67F9017688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E86F82-0BD2-4E58-B37B-578511924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99411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1D10-74CA-425B-9B3D-0BCF6835A5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E35E07-6D16-4679-A9EA-2E06A7F097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4145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1BC77D-870F-4A49-854E-0E7B28DD3A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0D7607-65BF-4C2F-90B8-1F173CB7BF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390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31F20"/>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1/22/2021</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231F20"/>
                </a:solidFill>
                <a:latin typeface="Arial"/>
                <a:cs typeface="Arial"/>
              </a:defRPr>
            </a:lvl1pPr>
          </a:lstStyle>
          <a:p>
            <a:r>
              <a:rPr lang="en-US"/>
              <a:t>Click to edit Master title style</a:t>
            </a:r>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1/22/2021</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113" cy="68580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600" b="1" i="0">
                <a:solidFill>
                  <a:srgbClr val="231F20"/>
                </a:solidFill>
                <a:latin typeface="Arial"/>
                <a:cs typeface="Arial"/>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1/22/2021</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1/22/2021</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C161-1504-4680-809E-AFC9558355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EBB1D6-0D9B-4773-9738-AB01228E12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1577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142D6-4B76-4C52-95A4-7D4FE2DFE0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AC0D6A-54ED-4FD0-A9E3-CCAD1B6060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855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A561-BC1B-44D7-93D4-8906073850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4BD123-7B6C-4438-8A33-7DF6C92FBE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95450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736A-8F58-4E24-890E-57649FFF38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F324FA-04A2-4752-ADE3-A85372F06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8BBD99-8B7D-472D-B2DF-003F7A2620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58871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64405" y="320154"/>
            <a:ext cx="7869539" cy="1122680"/>
          </a:xfrm>
          <a:prstGeom prst="rect">
            <a:avLst/>
          </a:prstGeom>
        </p:spPr>
        <p:txBody>
          <a:bodyPr wrap="square" lIns="0" tIns="0" rIns="0" bIns="0">
            <a:spAutoFit/>
          </a:bodyPr>
          <a:lstStyle>
            <a:lvl1pPr>
              <a:defRPr sz="3600" b="1" i="0">
                <a:solidFill>
                  <a:srgbClr val="231F20"/>
                </a:solidFill>
                <a:latin typeface="Arial"/>
                <a:cs typeface="Arial"/>
              </a:defRPr>
            </a:lvl1pPr>
          </a:lstStyle>
          <a:p>
            <a:endParaRPr/>
          </a:p>
        </p:txBody>
      </p:sp>
      <p:sp>
        <p:nvSpPr>
          <p:cNvPr id="3" name="Holder 3"/>
          <p:cNvSpPr>
            <a:spLocks noGrp="1"/>
          </p:cNvSpPr>
          <p:nvPr>
            <p:ph type="body" idx="1"/>
          </p:nvPr>
        </p:nvSpPr>
        <p:spPr>
          <a:xfrm>
            <a:off x="1375735" y="2118904"/>
            <a:ext cx="9446879" cy="32194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1/22/2021</a:t>
            </a:fld>
            <a:endParaRPr lang="en-US" dirty="0"/>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B42CC-D8B2-461F-96CD-909E507A63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EA2235-10A2-4BB7-9ECA-66A47EBDC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1262030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bg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VAG Rounded"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AG Rounded"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AG Rounded"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slide" Target="slide23.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1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slide" Target="slide4.xml"/><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17.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slide" Target="slide23.xml"/><Relationship Id="rId4" Type="http://schemas.openxmlformats.org/officeDocument/2006/relationships/slide" Target="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5.sv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slide" Target="slide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5.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1.sv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3.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slide" Target="slide4.xml"/><Relationship Id="rId4" Type="http://schemas.openxmlformats.org/officeDocument/2006/relationships/image" Target="../media/image6.png"/><Relationship Id="rId9"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4.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4.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slide" Target="slide4.xml"/></Relationships>
</file>

<file path=ppt/slides/_rels/slide3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3" Type="http://schemas.openxmlformats.org/officeDocument/2006/relationships/image" Target="../media/image15.png"/><Relationship Id="rId7" Type="http://schemas.openxmlformats.org/officeDocument/2006/relationships/image" Target="../media/image77.jpeg"/><Relationship Id="rId12" Type="http://schemas.openxmlformats.org/officeDocument/2006/relationships/image" Target="../media/image82.jpeg"/><Relationship Id="rId17" Type="http://schemas.openxmlformats.org/officeDocument/2006/relationships/slide" Target="slide4.xml"/><Relationship Id="rId2" Type="http://schemas.openxmlformats.org/officeDocument/2006/relationships/notesSlide" Target="../notesSlides/notesSlide32.xml"/><Relationship Id="rId16"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jpeg"/><Relationship Id="rId10" Type="http://schemas.openxmlformats.org/officeDocument/2006/relationships/image" Target="../media/image80.jpeg"/><Relationship Id="rId4" Type="http://schemas.openxmlformats.org/officeDocument/2006/relationships/image" Target="../media/image16.png"/><Relationship Id="rId9" Type="http://schemas.openxmlformats.org/officeDocument/2006/relationships/image" Target="../media/image79.jpeg"/><Relationship Id="rId1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2.svg"/><Relationship Id="rId5" Type="http://schemas.openxmlformats.org/officeDocument/2006/relationships/image" Target="../media/image8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4.png"/><Relationship Id="rId7"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4.svg"/><Relationship Id="rId5" Type="http://schemas.openxmlformats.org/officeDocument/2006/relationships/image" Target="../media/image88.png"/><Relationship Id="rId4" Type="http://schemas.openxmlformats.org/officeDocument/2006/relationships/image" Target="../media/image16.png"/><Relationship Id="rId9" Type="http://schemas.openxmlformats.org/officeDocument/2006/relationships/slide" Target="slide4.xml"/></Relationships>
</file>

<file path=ppt/slides/_rels/slide3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png"/><Relationship Id="rId7"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slide" Target="slide4.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96.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slide" Target="slide4.xml"/><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97024" y="5561754"/>
            <a:ext cx="5755359" cy="566822"/>
          </a:xfrm>
          <a:prstGeom prst="rect">
            <a:avLst/>
          </a:prstGeom>
        </p:spPr>
        <p:txBody>
          <a:bodyPr vert="horz" wrap="square" lIns="0" tIns="12700" rIns="0" bIns="0" rtlCol="0">
            <a:spAutoFit/>
          </a:bodyPr>
          <a:lstStyle/>
          <a:p>
            <a:pPr marL="12700">
              <a:lnSpc>
                <a:spcPct val="100000"/>
              </a:lnSpc>
              <a:spcBef>
                <a:spcPts val="100"/>
              </a:spcBef>
            </a:pPr>
            <a:r>
              <a:rPr lang="en-GB" spc="-5" dirty="0">
                <a:solidFill>
                  <a:srgbClr val="FFFFFF"/>
                </a:solidFill>
              </a:rPr>
              <a:t>NumBots Launch Lesson</a:t>
            </a:r>
            <a:endParaRPr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6EB06-F122-43B2-AE06-1FB17D05D96F}"/>
              </a:ext>
            </a:extLst>
          </p:cNvPr>
          <p:cNvPicPr>
            <a:picLocks noChangeAspect="1"/>
          </p:cNvPicPr>
          <p:nvPr/>
        </p:nvPicPr>
        <p:blipFill>
          <a:blip r:embed="rId3"/>
          <a:stretch>
            <a:fillRect/>
          </a:stretch>
        </p:blipFill>
        <p:spPr>
          <a:xfrm>
            <a:off x="-527113" y="0"/>
            <a:ext cx="13510298" cy="7667756"/>
          </a:xfrm>
          <a:prstGeom prst="rect">
            <a:avLst/>
          </a:prstGeom>
        </p:spPr>
      </p:pic>
      <p:sp>
        <p:nvSpPr>
          <p:cNvPr id="9" name="Rectangle 8">
            <a:hlinkClick r:id="rId4" action="ppaction://hlinksldjump"/>
            <a:extLst>
              <a:ext uri="{FF2B5EF4-FFF2-40B4-BE49-F238E27FC236}">
                <a16:creationId xmlns:a16="http://schemas.microsoft.com/office/drawing/2014/main" id="{37F1A056-700A-473F-9334-99CDF47629F4}"/>
              </a:ext>
            </a:extLst>
          </p:cNvPr>
          <p:cNvSpPr/>
          <p:nvPr/>
        </p:nvSpPr>
        <p:spPr>
          <a:xfrm>
            <a:off x="3863752" y="3298830"/>
            <a:ext cx="2448273" cy="233194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5" action="ppaction://hlinksldjump"/>
            <a:extLst>
              <a:ext uri="{FF2B5EF4-FFF2-40B4-BE49-F238E27FC236}">
                <a16:creationId xmlns:a16="http://schemas.microsoft.com/office/drawing/2014/main" id="{83C760C8-BF15-4B34-92B2-83DA176EE98C}"/>
              </a:ext>
            </a:extLst>
          </p:cNvPr>
          <p:cNvSpPr/>
          <p:nvPr/>
        </p:nvSpPr>
        <p:spPr>
          <a:xfrm>
            <a:off x="6228036" y="3267328"/>
            <a:ext cx="2448272" cy="233194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DB2086E-05C0-4200-AB6C-B220B2C8E36A}"/>
              </a:ext>
            </a:extLst>
          </p:cNvPr>
          <p:cNvSpPr txBox="1"/>
          <p:nvPr/>
        </p:nvSpPr>
        <p:spPr>
          <a:xfrm>
            <a:off x="11038376" y="403348"/>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6" action="ppaction://hlinksldjump"/>
            <a:extLst>
              <a:ext uri="{FF2B5EF4-FFF2-40B4-BE49-F238E27FC236}">
                <a16:creationId xmlns:a16="http://schemas.microsoft.com/office/drawing/2014/main" id="{A3D73905-8514-41F5-8BF5-267228F40380}"/>
              </a:ext>
            </a:extLst>
          </p:cNvPr>
          <p:cNvSpPr/>
          <p:nvPr/>
        </p:nvSpPr>
        <p:spPr>
          <a:xfrm>
            <a:off x="10332492" y="404664"/>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372B734-BC74-459F-88D2-1B912DE5554D}"/>
              </a:ext>
            </a:extLst>
          </p:cNvPr>
          <p:cNvSpPr txBox="1"/>
          <p:nvPr/>
        </p:nvSpPr>
        <p:spPr>
          <a:xfrm>
            <a:off x="288032" y="1440358"/>
            <a:ext cx="4291046" cy="1384995"/>
          </a:xfrm>
          <a:prstGeom prst="rect">
            <a:avLst/>
          </a:prstGeom>
          <a:noFill/>
        </p:spPr>
        <p:txBody>
          <a:bodyPr wrap="none" rtlCol="0">
            <a:spAutoFit/>
          </a:bodyPr>
          <a:lstStyle/>
          <a:p>
            <a:r>
              <a:rPr lang="en-GB" sz="2800" dirty="0">
                <a:solidFill>
                  <a:schemeClr val="bg1"/>
                </a:solidFill>
              </a:rPr>
              <a:t>We all begin on Story mode.</a:t>
            </a:r>
          </a:p>
          <a:p>
            <a:endParaRPr lang="en-GB" sz="2800" dirty="0">
              <a:solidFill>
                <a:schemeClr val="bg1"/>
              </a:solidFill>
            </a:endParaRPr>
          </a:p>
          <a:p>
            <a:r>
              <a:rPr lang="en-GB" sz="2800" dirty="0">
                <a:solidFill>
                  <a:schemeClr val="bg1"/>
                </a:solidFill>
              </a:rPr>
              <a:t>Click Story now.</a:t>
            </a:r>
          </a:p>
        </p:txBody>
      </p:sp>
    </p:spTree>
    <p:extLst>
      <p:ext uri="{BB962C8B-B14F-4D97-AF65-F5344CB8AC3E}">
        <p14:creationId xmlns:p14="http://schemas.microsoft.com/office/powerpoint/2010/main" val="2629239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apture 07">
            <a:hlinkClick r:id="" action="ppaction://media"/>
            <a:extLst>
              <a:ext uri="{FF2B5EF4-FFF2-40B4-BE49-F238E27FC236}">
                <a16:creationId xmlns:a16="http://schemas.microsoft.com/office/drawing/2014/main" id="{0F8FF9C0-B201-4D2C-9CA4-D213CD8D99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89"/>
            <a:ext cx="12192000" cy="6858000"/>
          </a:xfrm>
          <a:prstGeom prst="rect">
            <a:avLst/>
          </a:prstGeom>
        </p:spPr>
      </p:pic>
      <p:sp>
        <p:nvSpPr>
          <p:cNvPr id="3" name="Rectangle 2">
            <a:extLst>
              <a:ext uri="{FF2B5EF4-FFF2-40B4-BE49-F238E27FC236}">
                <a16:creationId xmlns:a16="http://schemas.microsoft.com/office/drawing/2014/main" id="{A3966F22-267F-41B3-AF12-7A4F38E00DE9}"/>
              </a:ext>
            </a:extLst>
          </p:cNvPr>
          <p:cNvSpPr/>
          <p:nvPr/>
        </p:nvSpPr>
        <p:spPr>
          <a:xfrm>
            <a:off x="5015880" y="44624"/>
            <a:ext cx="1944216" cy="79208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D760262-B184-4C8F-9904-A958D7CA0017}"/>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6" name="Rectangle 5">
            <a:hlinkClick r:id="rId6" action="ppaction://hlinksldjump"/>
            <a:extLst>
              <a:ext uri="{FF2B5EF4-FFF2-40B4-BE49-F238E27FC236}">
                <a16:creationId xmlns:a16="http://schemas.microsoft.com/office/drawing/2014/main" id="{C16C0B6C-7794-4326-9A4B-A51885E4616F}"/>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EB96990-FAF4-4BC7-95DA-4EE747363ADE}"/>
              </a:ext>
            </a:extLst>
          </p:cNvPr>
          <p:cNvSpPr txBox="1"/>
          <p:nvPr/>
        </p:nvSpPr>
        <p:spPr>
          <a:xfrm>
            <a:off x="191344" y="2780928"/>
            <a:ext cx="3640164" cy="954107"/>
          </a:xfrm>
          <a:prstGeom prst="rect">
            <a:avLst/>
          </a:prstGeom>
          <a:noFill/>
        </p:spPr>
        <p:txBody>
          <a:bodyPr wrap="none" rtlCol="0">
            <a:spAutoFit/>
          </a:bodyPr>
          <a:lstStyle/>
          <a:p>
            <a:r>
              <a:rPr lang="en-GB" sz="2800" dirty="0">
                <a:solidFill>
                  <a:schemeClr val="bg1"/>
                </a:solidFill>
              </a:rPr>
              <a:t>These are called Stages.</a:t>
            </a:r>
          </a:p>
          <a:p>
            <a:r>
              <a:rPr lang="en-GB" sz="2800" dirty="0">
                <a:solidFill>
                  <a:schemeClr val="bg1"/>
                </a:solidFill>
              </a:rPr>
              <a:t>There are 18 Stages.</a:t>
            </a:r>
          </a:p>
        </p:txBody>
      </p:sp>
      <p:sp>
        <p:nvSpPr>
          <p:cNvPr id="13" name="TextBox 12">
            <a:extLst>
              <a:ext uri="{FF2B5EF4-FFF2-40B4-BE49-F238E27FC236}">
                <a16:creationId xmlns:a16="http://schemas.microsoft.com/office/drawing/2014/main" id="{122EDF2C-3361-435D-B2E5-9EB4FBE76DD4}"/>
              </a:ext>
            </a:extLst>
          </p:cNvPr>
          <p:cNvSpPr txBox="1"/>
          <p:nvPr/>
        </p:nvSpPr>
        <p:spPr>
          <a:xfrm>
            <a:off x="10572261" y="2780928"/>
            <a:ext cx="1619739" cy="523220"/>
          </a:xfrm>
          <a:prstGeom prst="rect">
            <a:avLst/>
          </a:prstGeom>
          <a:noFill/>
        </p:spPr>
        <p:txBody>
          <a:bodyPr wrap="none" rtlCol="0">
            <a:spAutoFit/>
          </a:bodyPr>
          <a:lstStyle/>
          <a:p>
            <a:r>
              <a:rPr lang="en-GB" sz="2800" dirty="0">
                <a:solidFill>
                  <a:schemeClr val="bg1"/>
                </a:solidFill>
              </a:rPr>
              <a:t>Next slide</a:t>
            </a:r>
          </a:p>
        </p:txBody>
      </p:sp>
    </p:spTree>
    <p:extLst>
      <p:ext uri="{BB962C8B-B14F-4D97-AF65-F5344CB8AC3E}">
        <p14:creationId xmlns:p14="http://schemas.microsoft.com/office/powerpoint/2010/main" val="358849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0"/>
                                  </p:stCondLst>
                                  <p:childTnLst>
                                    <p:cmd type="call" cmd="playFrom(0.0)">
                                      <p:cBhvr>
                                        <p:cTn id="6" dur="10799" fill="hold"/>
                                        <p:tgtEl>
                                          <p:spTgt spid="12"/>
                                        </p:tgtEl>
                                      </p:cBhvr>
                                    </p:cmd>
                                  </p:childTnLst>
                                </p:cTn>
                              </p:par>
                            </p:childTnLst>
                          </p:cTn>
                        </p:par>
                        <p:par>
                          <p:cTn id="7" fill="hold">
                            <p:stCondLst>
                              <p:cond delay="2500"/>
                            </p:stCondLst>
                            <p:childTnLst>
                              <p:par>
                                <p:cTn id="8" presetID="2" presetClass="exit" presetSubtype="8" fill="hold" grpId="0" nodeType="afterEffect">
                                  <p:stCondLst>
                                    <p:cond delay="0"/>
                                  </p:stCondLst>
                                  <p:childTnLst>
                                    <p:anim calcmode="lin" valueType="num">
                                      <p:cBhvr additive="base">
                                        <p:cTn id="9" dur="500"/>
                                        <p:tgtEl>
                                          <p:spTgt spid="7"/>
                                        </p:tgtEl>
                                        <p:attrNameLst>
                                          <p:attrName>ppt_x</p:attrName>
                                        </p:attrNameLst>
                                      </p:cBhvr>
                                      <p:tavLst>
                                        <p:tav tm="0">
                                          <p:val>
                                            <p:strVal val="ppt_x"/>
                                          </p:val>
                                        </p:tav>
                                        <p:tav tm="100000">
                                          <p:val>
                                            <p:strVal val="0-ppt_w/2"/>
                                          </p:val>
                                        </p:tav>
                                      </p:tavLst>
                                    </p:anim>
                                    <p:anim calcmode="lin" valueType="num">
                                      <p:cBhvr additive="base">
                                        <p:cTn id="10" dur="500"/>
                                        <p:tgtEl>
                                          <p:spTgt spid="7"/>
                                        </p:tgtEl>
                                        <p:attrNameLst>
                                          <p:attrName>ppt_y</p:attrName>
                                        </p:attrNameLst>
                                      </p:cBhvr>
                                      <p:tavLst>
                                        <p:tav tm="0">
                                          <p:val>
                                            <p:strVal val="ppt_y"/>
                                          </p:val>
                                        </p:tav>
                                        <p:tav tm="100000">
                                          <p:val>
                                            <p:strVal val="ppt_y"/>
                                          </p:val>
                                        </p:tav>
                                      </p:tavLst>
                                    </p:anim>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3000"/>
                            </p:stCondLst>
                            <p:childTnLst>
                              <p:par>
                                <p:cTn id="13" presetID="2" presetClass="entr" presetSubtype="2" fill="hold" grpId="0" nodeType="afterEffect">
                                  <p:stCondLst>
                                    <p:cond delay="10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bldLst>
      <p:bldP spid="7"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2184A-1A7B-4E4D-8DCE-B415723B2E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9F7B429-A570-4ADF-B17C-7D1F71A1052C}"/>
              </a:ext>
            </a:extLst>
          </p:cNvPr>
          <p:cNvSpPr txBox="1"/>
          <p:nvPr/>
        </p:nvSpPr>
        <p:spPr>
          <a:xfrm>
            <a:off x="194048" y="2889631"/>
            <a:ext cx="2134752" cy="523220"/>
          </a:xfrm>
          <a:prstGeom prst="rect">
            <a:avLst/>
          </a:prstGeom>
          <a:noFill/>
        </p:spPr>
        <p:txBody>
          <a:bodyPr wrap="none" rtlCol="0">
            <a:spAutoFit/>
          </a:bodyPr>
          <a:lstStyle/>
          <a:p>
            <a:r>
              <a:rPr lang="en-GB" sz="2800" dirty="0">
                <a:solidFill>
                  <a:schemeClr val="bg1"/>
                </a:solidFill>
              </a:rPr>
              <a:t>Press on Rust</a:t>
            </a:r>
          </a:p>
        </p:txBody>
      </p:sp>
      <p:sp>
        <p:nvSpPr>
          <p:cNvPr id="6" name="TextBox 5">
            <a:extLst>
              <a:ext uri="{FF2B5EF4-FFF2-40B4-BE49-F238E27FC236}">
                <a16:creationId xmlns:a16="http://schemas.microsoft.com/office/drawing/2014/main" id="{9A795FA4-CDB4-4720-B238-BC128EF6B4EF}"/>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7" name="Rectangle 6">
            <a:hlinkClick r:id="rId4" action="ppaction://hlinksldjump"/>
            <a:extLst>
              <a:ext uri="{FF2B5EF4-FFF2-40B4-BE49-F238E27FC236}">
                <a16:creationId xmlns:a16="http://schemas.microsoft.com/office/drawing/2014/main" id="{FDD91525-DB86-4A8A-91A5-8EA42303A478}"/>
              </a:ext>
            </a:extLst>
          </p:cNvPr>
          <p:cNvSpPr/>
          <p:nvPr/>
        </p:nvSpPr>
        <p:spPr>
          <a:xfrm>
            <a:off x="4655840" y="1772816"/>
            <a:ext cx="2304256" cy="460851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918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95C3E7-AE34-4676-B8DD-328DAD9B4D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3" name="Rectangle 2">
            <a:extLst>
              <a:ext uri="{FF2B5EF4-FFF2-40B4-BE49-F238E27FC236}">
                <a16:creationId xmlns:a16="http://schemas.microsoft.com/office/drawing/2014/main" id="{C460BFC6-49A7-4269-9A62-9056EBF49384}"/>
              </a:ext>
            </a:extLst>
          </p:cNvPr>
          <p:cNvSpPr/>
          <p:nvPr/>
        </p:nvSpPr>
        <p:spPr>
          <a:xfrm>
            <a:off x="2423592" y="1626384"/>
            <a:ext cx="1594514" cy="1680180"/>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912C9ED-B1D8-4D27-B351-3878385FB600}"/>
              </a:ext>
            </a:extLst>
          </p:cNvPr>
          <p:cNvSpPr txBox="1"/>
          <p:nvPr/>
        </p:nvSpPr>
        <p:spPr>
          <a:xfrm>
            <a:off x="119336" y="2204864"/>
            <a:ext cx="2042162" cy="523220"/>
          </a:xfrm>
          <a:prstGeom prst="rect">
            <a:avLst/>
          </a:prstGeom>
          <a:noFill/>
        </p:spPr>
        <p:txBody>
          <a:bodyPr wrap="none" rtlCol="0">
            <a:spAutoFit/>
          </a:bodyPr>
          <a:lstStyle/>
          <a:p>
            <a:r>
              <a:rPr lang="en-GB" sz="2800" dirty="0">
                <a:solidFill>
                  <a:schemeClr val="bg1"/>
                </a:solidFill>
              </a:rPr>
              <a:t>Press Level 1</a:t>
            </a:r>
          </a:p>
        </p:txBody>
      </p:sp>
      <p:sp>
        <p:nvSpPr>
          <p:cNvPr id="5" name="TextBox 4">
            <a:extLst>
              <a:ext uri="{FF2B5EF4-FFF2-40B4-BE49-F238E27FC236}">
                <a16:creationId xmlns:a16="http://schemas.microsoft.com/office/drawing/2014/main" id="{DA62E649-D24C-44F6-8E05-31873F0D62BA}"/>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6" name="Rectangle 5">
            <a:hlinkClick r:id="rId4" action="ppaction://hlinksldjump"/>
            <a:extLst>
              <a:ext uri="{FF2B5EF4-FFF2-40B4-BE49-F238E27FC236}">
                <a16:creationId xmlns:a16="http://schemas.microsoft.com/office/drawing/2014/main" id="{D7DEF57A-568E-42FE-A850-D3FFEEFFC136}"/>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88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C1C1C"/>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8F9BEBF-55A6-4858-9AEA-2D3074BB9EDE}"/>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8" name="Rectangle 17">
            <a:hlinkClick r:id="rId3" action="ppaction://hlinksldjump"/>
            <a:extLst>
              <a:ext uri="{FF2B5EF4-FFF2-40B4-BE49-F238E27FC236}">
                <a16:creationId xmlns:a16="http://schemas.microsoft.com/office/drawing/2014/main" id="{0C0E8E2A-7792-404E-A60A-8332D716A12B}"/>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55FD3A7-8F9F-4393-9A73-8F03DD241F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7488" y="-3696"/>
            <a:ext cx="9217024" cy="6858000"/>
          </a:xfrm>
          <a:prstGeom prst="rect">
            <a:avLst/>
          </a:prstGeom>
        </p:spPr>
      </p:pic>
    </p:spTree>
    <p:extLst>
      <p:ext uri="{BB962C8B-B14F-4D97-AF65-F5344CB8AC3E}">
        <p14:creationId xmlns:p14="http://schemas.microsoft.com/office/powerpoint/2010/main" val="476182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FB61B17-1380-439A-941B-51A488A98F60}"/>
              </a:ext>
            </a:extLst>
          </p:cNvPr>
          <p:cNvPicPr>
            <a:picLocks noChangeAspect="1"/>
          </p:cNvPicPr>
          <p:nvPr/>
        </p:nvPicPr>
        <p:blipFill>
          <a:blip r:embed="rId3"/>
          <a:stretch>
            <a:fillRect/>
          </a:stretch>
        </p:blipFill>
        <p:spPr>
          <a:xfrm>
            <a:off x="7468345" y="-27387"/>
            <a:ext cx="3882056" cy="6880893"/>
          </a:xfrm>
          <a:prstGeom prst="rect">
            <a:avLst/>
          </a:prstGeom>
        </p:spPr>
      </p:pic>
      <p:pic>
        <p:nvPicPr>
          <p:cNvPr id="23" name="Picture 22">
            <a:extLst>
              <a:ext uri="{FF2B5EF4-FFF2-40B4-BE49-F238E27FC236}">
                <a16:creationId xmlns:a16="http://schemas.microsoft.com/office/drawing/2014/main" id="{FF38634C-B51B-4384-803C-B1B60A843AB3}"/>
              </a:ext>
            </a:extLst>
          </p:cNvPr>
          <p:cNvPicPr>
            <a:picLocks noChangeAspect="1"/>
          </p:cNvPicPr>
          <p:nvPr/>
        </p:nvPicPr>
        <p:blipFill>
          <a:blip r:embed="rId4"/>
          <a:stretch>
            <a:fillRect/>
          </a:stretch>
        </p:blipFill>
        <p:spPr>
          <a:xfrm>
            <a:off x="7478705" y="-33417"/>
            <a:ext cx="3882056" cy="6880893"/>
          </a:xfrm>
          <a:prstGeom prst="rect">
            <a:avLst/>
          </a:prstGeom>
        </p:spPr>
      </p:pic>
      <p:pic>
        <p:nvPicPr>
          <p:cNvPr id="9" name="Picture 8">
            <a:extLst>
              <a:ext uri="{FF2B5EF4-FFF2-40B4-BE49-F238E27FC236}">
                <a16:creationId xmlns:a16="http://schemas.microsoft.com/office/drawing/2014/main" id="{470C6519-BC86-4150-934E-42A26CE9AF5E}"/>
              </a:ext>
            </a:extLst>
          </p:cNvPr>
          <p:cNvPicPr>
            <a:picLocks noChangeAspect="1"/>
          </p:cNvPicPr>
          <p:nvPr/>
        </p:nvPicPr>
        <p:blipFill>
          <a:blip r:embed="rId5"/>
          <a:stretch>
            <a:fillRect/>
          </a:stretch>
        </p:blipFill>
        <p:spPr>
          <a:xfrm>
            <a:off x="7468344" y="-27386"/>
            <a:ext cx="3882057" cy="6880895"/>
          </a:xfrm>
          <a:prstGeom prst="rect">
            <a:avLst/>
          </a:prstGeom>
        </p:spPr>
      </p:pic>
      <p:pic>
        <p:nvPicPr>
          <p:cNvPr id="4" name="Picture 3">
            <a:extLst>
              <a:ext uri="{FF2B5EF4-FFF2-40B4-BE49-F238E27FC236}">
                <a16:creationId xmlns:a16="http://schemas.microsoft.com/office/drawing/2014/main" id="{1F253005-B5D7-4473-B7E2-EDB2EA9B3879}"/>
              </a:ext>
            </a:extLst>
          </p:cNvPr>
          <p:cNvPicPr>
            <a:picLocks noChangeAspect="1"/>
          </p:cNvPicPr>
          <p:nvPr/>
        </p:nvPicPr>
        <p:blipFill>
          <a:blip r:embed="rId6"/>
          <a:stretch>
            <a:fillRect/>
          </a:stretch>
        </p:blipFill>
        <p:spPr>
          <a:xfrm>
            <a:off x="7468344" y="-27385"/>
            <a:ext cx="3882057" cy="6880895"/>
          </a:xfrm>
          <a:prstGeom prst="rect">
            <a:avLst/>
          </a:prstGeom>
        </p:spPr>
      </p:pic>
      <p:sp>
        <p:nvSpPr>
          <p:cNvPr id="8" name="TextBox 7">
            <a:extLst>
              <a:ext uri="{FF2B5EF4-FFF2-40B4-BE49-F238E27FC236}">
                <a16:creationId xmlns:a16="http://schemas.microsoft.com/office/drawing/2014/main" id="{2B9BC959-1E0D-487A-808F-DB20BC10493F}"/>
              </a:ext>
            </a:extLst>
          </p:cNvPr>
          <p:cNvSpPr txBox="1"/>
          <p:nvPr/>
        </p:nvSpPr>
        <p:spPr>
          <a:xfrm>
            <a:off x="144016" y="116632"/>
            <a:ext cx="6480720" cy="4524315"/>
          </a:xfrm>
          <a:prstGeom prst="rect">
            <a:avLst/>
          </a:prstGeom>
          <a:noFill/>
        </p:spPr>
        <p:txBody>
          <a:bodyPr wrap="square" rtlCol="0">
            <a:spAutoFit/>
          </a:bodyPr>
          <a:lstStyle/>
          <a:p>
            <a:r>
              <a:rPr lang="en-GB" sz="7200" dirty="0"/>
              <a:t>At the end of the level you will see how many stars you earn.</a:t>
            </a:r>
          </a:p>
        </p:txBody>
      </p:sp>
      <p:sp>
        <p:nvSpPr>
          <p:cNvPr id="7" name="TextBox 6">
            <a:extLst>
              <a:ext uri="{FF2B5EF4-FFF2-40B4-BE49-F238E27FC236}">
                <a16:creationId xmlns:a16="http://schemas.microsoft.com/office/drawing/2014/main" id="{EF93DB0C-C233-4017-997B-98D7ED24E42F}"/>
              </a:ext>
            </a:extLst>
          </p:cNvPr>
          <p:cNvSpPr txBox="1"/>
          <p:nvPr/>
        </p:nvSpPr>
        <p:spPr>
          <a:xfrm>
            <a:off x="144016" y="1844824"/>
            <a:ext cx="6480720" cy="3416320"/>
          </a:xfrm>
          <a:prstGeom prst="rect">
            <a:avLst/>
          </a:prstGeom>
          <a:noFill/>
        </p:spPr>
        <p:txBody>
          <a:bodyPr wrap="square" rtlCol="0">
            <a:spAutoFit/>
          </a:bodyPr>
          <a:lstStyle/>
          <a:p>
            <a:r>
              <a:rPr lang="en-GB" sz="7200" dirty="0"/>
              <a:t>Earn 2 or 3 stars to unlock the level.</a:t>
            </a:r>
          </a:p>
        </p:txBody>
      </p:sp>
      <p:sp>
        <p:nvSpPr>
          <p:cNvPr id="10" name="TextBox 9">
            <a:extLst>
              <a:ext uri="{FF2B5EF4-FFF2-40B4-BE49-F238E27FC236}">
                <a16:creationId xmlns:a16="http://schemas.microsoft.com/office/drawing/2014/main" id="{2F3465F8-692F-4501-9143-3F4070D066D4}"/>
              </a:ext>
            </a:extLst>
          </p:cNvPr>
          <p:cNvSpPr txBox="1"/>
          <p:nvPr/>
        </p:nvSpPr>
        <p:spPr>
          <a:xfrm>
            <a:off x="144015" y="5085184"/>
            <a:ext cx="6840759" cy="1200329"/>
          </a:xfrm>
          <a:prstGeom prst="rect">
            <a:avLst/>
          </a:prstGeom>
          <a:noFill/>
        </p:spPr>
        <p:txBody>
          <a:bodyPr wrap="square" rtlCol="0">
            <a:spAutoFit/>
          </a:bodyPr>
          <a:lstStyle/>
          <a:p>
            <a:r>
              <a:rPr lang="en-GB" sz="7200" dirty="0"/>
              <a:t>Have another go.</a:t>
            </a:r>
          </a:p>
        </p:txBody>
      </p:sp>
      <p:cxnSp>
        <p:nvCxnSpPr>
          <p:cNvPr id="11" name="Straight Arrow Connector 10">
            <a:extLst>
              <a:ext uri="{FF2B5EF4-FFF2-40B4-BE49-F238E27FC236}">
                <a16:creationId xmlns:a16="http://schemas.microsoft.com/office/drawing/2014/main" id="{8857AAA2-A186-468E-8FE4-11180B0BD220}"/>
              </a:ext>
            </a:extLst>
          </p:cNvPr>
          <p:cNvCxnSpPr>
            <a:cxnSpLocks/>
            <a:stCxn id="10" idx="3"/>
          </p:cNvCxnSpPr>
          <p:nvPr/>
        </p:nvCxnSpPr>
        <p:spPr>
          <a:xfrm flipV="1">
            <a:off x="6984774" y="5309379"/>
            <a:ext cx="2927650" cy="375970"/>
          </a:xfrm>
          <a:prstGeom prst="straightConnector1">
            <a:avLst/>
          </a:prstGeom>
          <a:ln w="76200">
            <a:solidFill>
              <a:srgbClr val="CC158D"/>
            </a:solidFill>
            <a:tailEnd type="triangle"/>
          </a:ln>
          <a:effectLst>
            <a:outerShdw blurRad="50800" dist="38100" dir="8100000" algn="tr"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FF6934CC-50C3-4EDD-A02A-490A947B5737}"/>
              </a:ext>
            </a:extLst>
          </p:cNvPr>
          <p:cNvGrpSpPr/>
          <p:nvPr/>
        </p:nvGrpSpPr>
        <p:grpSpPr>
          <a:xfrm>
            <a:off x="11352582" y="2"/>
            <a:ext cx="839417" cy="6857998"/>
            <a:chOff x="11352582" y="2"/>
            <a:chExt cx="839417" cy="6857998"/>
          </a:xfrm>
        </p:grpSpPr>
        <p:sp>
          <p:nvSpPr>
            <p:cNvPr id="13" name="Rectangle 12">
              <a:extLst>
                <a:ext uri="{FF2B5EF4-FFF2-40B4-BE49-F238E27FC236}">
                  <a16:creationId xmlns:a16="http://schemas.microsoft.com/office/drawing/2014/main" id="{4FC79CFB-6FBF-494E-86C4-29DDE476C313}"/>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bject 6">
              <a:extLst>
                <a:ext uri="{FF2B5EF4-FFF2-40B4-BE49-F238E27FC236}">
                  <a16:creationId xmlns:a16="http://schemas.microsoft.com/office/drawing/2014/main" id="{509C13DF-040F-410E-BB16-4DC336FE9543}"/>
                </a:ext>
              </a:extLst>
            </p:cNvPr>
            <p:cNvSpPr/>
            <p:nvPr/>
          </p:nvSpPr>
          <p:spPr>
            <a:xfrm>
              <a:off x="11490032" y="6495313"/>
              <a:ext cx="624052" cy="196024"/>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17" name="TextBox 16">
            <a:extLst>
              <a:ext uri="{FF2B5EF4-FFF2-40B4-BE49-F238E27FC236}">
                <a16:creationId xmlns:a16="http://schemas.microsoft.com/office/drawing/2014/main" id="{288A4001-089C-4F40-9827-8FEFDF173195}"/>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8" name="Rectangle 17">
            <a:hlinkClick r:id="rId8" action="ppaction://hlinksldjump"/>
            <a:extLst>
              <a:ext uri="{FF2B5EF4-FFF2-40B4-BE49-F238E27FC236}">
                <a16:creationId xmlns:a16="http://schemas.microsoft.com/office/drawing/2014/main" id="{A28E464B-DEB0-4B72-B1AC-C5E9675E360C}"/>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4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1500"/>
                                  </p:stCondLst>
                                  <p:childTnLst>
                                    <p:set>
                                      <p:cBhvr>
                                        <p:cTn id="11" dur="1" fill="hold">
                                          <p:stCondLst>
                                            <p:cond delay="0"/>
                                          </p:stCondLst>
                                        </p:cTn>
                                        <p:tgtEl>
                                          <p:spTgt spid="10"/>
                                        </p:tgtEl>
                                        <p:attrNameLst>
                                          <p:attrName>style.visibility</p:attrName>
                                        </p:attrNameLst>
                                      </p:cBhvr>
                                      <p:to>
                                        <p:strVal val="visible"/>
                                      </p:to>
                                    </p:set>
                                  </p:childTnLst>
                                </p:cTn>
                              </p:par>
                              <p:par>
                                <p:cTn id="12" presetID="22" presetClass="entr" presetSubtype="8" fill="hold" nodeType="withEffect">
                                  <p:stCondLst>
                                    <p:cond delay="1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par>
                          <p:cTn id="26" fill="hold">
                            <p:stCondLst>
                              <p:cond delay="0"/>
                            </p:stCondLst>
                            <p:childTnLst>
                              <p:par>
                                <p:cTn id="27" presetID="1" presetClass="exit" presetSubtype="0" fill="hold" nodeType="afterEffect">
                                  <p:stCondLst>
                                    <p:cond delay="1500"/>
                                  </p:stCondLst>
                                  <p:childTnLst>
                                    <p:set>
                                      <p:cBhvr>
                                        <p:cTn id="2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5CF291-DD1F-43F5-80F7-1864242E1717}"/>
              </a:ext>
            </a:extLst>
          </p:cNvPr>
          <p:cNvPicPr>
            <a:picLocks noChangeAspect="1"/>
          </p:cNvPicPr>
          <p:nvPr/>
        </p:nvPicPr>
        <p:blipFill>
          <a:blip r:embed="rId3"/>
          <a:stretch>
            <a:fillRect/>
          </a:stretch>
        </p:blipFill>
        <p:spPr>
          <a:xfrm>
            <a:off x="6815966" y="-27387"/>
            <a:ext cx="3882056" cy="6880893"/>
          </a:xfrm>
          <a:prstGeom prst="rect">
            <a:avLst/>
          </a:prstGeom>
        </p:spPr>
      </p:pic>
      <p:grpSp>
        <p:nvGrpSpPr>
          <p:cNvPr id="4" name="Group 3">
            <a:extLst>
              <a:ext uri="{FF2B5EF4-FFF2-40B4-BE49-F238E27FC236}">
                <a16:creationId xmlns:a16="http://schemas.microsoft.com/office/drawing/2014/main" id="{B508A54E-8822-4EEF-BB41-4C0CC52CD1BB}"/>
              </a:ext>
            </a:extLst>
          </p:cNvPr>
          <p:cNvGrpSpPr/>
          <p:nvPr/>
        </p:nvGrpSpPr>
        <p:grpSpPr>
          <a:xfrm>
            <a:off x="11352582" y="2"/>
            <a:ext cx="839417" cy="6857998"/>
            <a:chOff x="11352582" y="2"/>
            <a:chExt cx="839417" cy="6857998"/>
          </a:xfrm>
        </p:grpSpPr>
        <p:sp>
          <p:nvSpPr>
            <p:cNvPr id="6" name="Rectangle 5">
              <a:extLst>
                <a:ext uri="{FF2B5EF4-FFF2-40B4-BE49-F238E27FC236}">
                  <a16:creationId xmlns:a16="http://schemas.microsoft.com/office/drawing/2014/main" id="{B950C86E-5CFD-4042-8D52-9F9C1EF17BF5}"/>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6">
              <a:extLst>
                <a:ext uri="{FF2B5EF4-FFF2-40B4-BE49-F238E27FC236}">
                  <a16:creationId xmlns:a16="http://schemas.microsoft.com/office/drawing/2014/main" id="{E4F26A1F-C6C4-4A57-92BE-6AEF86B300DA}"/>
                </a:ext>
              </a:extLst>
            </p:cNvPr>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3" name="TextBox 2">
            <a:extLst>
              <a:ext uri="{FF2B5EF4-FFF2-40B4-BE49-F238E27FC236}">
                <a16:creationId xmlns:a16="http://schemas.microsoft.com/office/drawing/2014/main" id="{C8095502-8032-4433-B594-1AAA2B2E844F}"/>
              </a:ext>
            </a:extLst>
          </p:cNvPr>
          <p:cNvSpPr txBox="1"/>
          <p:nvPr/>
        </p:nvSpPr>
        <p:spPr>
          <a:xfrm>
            <a:off x="335360" y="3212976"/>
            <a:ext cx="5256584" cy="3416320"/>
          </a:xfrm>
          <a:prstGeom prst="rect">
            <a:avLst/>
          </a:prstGeom>
          <a:noFill/>
        </p:spPr>
        <p:txBody>
          <a:bodyPr wrap="square" rtlCol="0">
            <a:spAutoFit/>
          </a:bodyPr>
          <a:lstStyle/>
          <a:p>
            <a:r>
              <a:rPr lang="en-GB" sz="7200" dirty="0"/>
              <a:t>What do you think this button does?</a:t>
            </a:r>
          </a:p>
        </p:txBody>
      </p:sp>
      <p:cxnSp>
        <p:nvCxnSpPr>
          <p:cNvPr id="5" name="Straight Arrow Connector 4">
            <a:extLst>
              <a:ext uri="{FF2B5EF4-FFF2-40B4-BE49-F238E27FC236}">
                <a16:creationId xmlns:a16="http://schemas.microsoft.com/office/drawing/2014/main" id="{943E2CFB-895B-468E-8F47-899900A2864C}"/>
              </a:ext>
            </a:extLst>
          </p:cNvPr>
          <p:cNvCxnSpPr>
            <a:cxnSpLocks/>
          </p:cNvCxnSpPr>
          <p:nvPr/>
        </p:nvCxnSpPr>
        <p:spPr>
          <a:xfrm>
            <a:off x="5656778" y="3933056"/>
            <a:ext cx="4482994" cy="864096"/>
          </a:xfrm>
          <a:prstGeom prst="straightConnector1">
            <a:avLst/>
          </a:prstGeom>
          <a:ln w="76200">
            <a:tailEnd type="triangle"/>
          </a:ln>
          <a:effectLst>
            <a:outerShdw blurRad="50800" dist="38100" dir="8100000" algn="tr"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7" name="object 4">
            <a:extLst>
              <a:ext uri="{FF2B5EF4-FFF2-40B4-BE49-F238E27FC236}">
                <a16:creationId xmlns:a16="http://schemas.microsoft.com/office/drawing/2014/main" id="{8D18D5E2-1364-4755-B728-5D4A07CAC082}"/>
              </a:ext>
            </a:extLst>
          </p:cNvPr>
          <p:cNvSpPr/>
          <p:nvPr/>
        </p:nvSpPr>
        <p:spPr>
          <a:xfrm>
            <a:off x="10762856" y="4461758"/>
            <a:ext cx="1429257" cy="2396241"/>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TextBox 8">
            <a:extLst>
              <a:ext uri="{FF2B5EF4-FFF2-40B4-BE49-F238E27FC236}">
                <a16:creationId xmlns:a16="http://schemas.microsoft.com/office/drawing/2014/main" id="{B9604D7B-6A16-42BF-90E6-9B9080AE3D28}"/>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0" name="Rectangle 9">
            <a:hlinkClick r:id="rId6" action="ppaction://hlinksldjump"/>
            <a:extLst>
              <a:ext uri="{FF2B5EF4-FFF2-40B4-BE49-F238E27FC236}">
                <a16:creationId xmlns:a16="http://schemas.microsoft.com/office/drawing/2014/main" id="{348037F1-1A34-4DD4-87F4-5BE38B401289}"/>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D8DBF23-47DD-40B9-B2E8-11E79B7C2740}"/>
              </a:ext>
            </a:extLst>
          </p:cNvPr>
          <p:cNvSpPr txBox="1"/>
          <p:nvPr/>
        </p:nvSpPr>
        <p:spPr>
          <a:xfrm>
            <a:off x="335360" y="5378262"/>
            <a:ext cx="5400600" cy="1200329"/>
          </a:xfrm>
          <a:prstGeom prst="rect">
            <a:avLst/>
          </a:prstGeom>
          <a:noFill/>
        </p:spPr>
        <p:txBody>
          <a:bodyPr wrap="square" rtlCol="0">
            <a:spAutoFit/>
          </a:bodyPr>
          <a:lstStyle/>
          <a:p>
            <a:r>
              <a:rPr lang="en-GB" sz="7200" dirty="0"/>
              <a:t>And this one?</a:t>
            </a:r>
          </a:p>
        </p:txBody>
      </p:sp>
      <p:cxnSp>
        <p:nvCxnSpPr>
          <p:cNvPr id="16" name="Straight Arrow Connector 15">
            <a:extLst>
              <a:ext uri="{FF2B5EF4-FFF2-40B4-BE49-F238E27FC236}">
                <a16:creationId xmlns:a16="http://schemas.microsoft.com/office/drawing/2014/main" id="{7B4326E0-06BF-4A0E-8A1F-97C36BF7E13C}"/>
              </a:ext>
            </a:extLst>
          </p:cNvPr>
          <p:cNvCxnSpPr>
            <a:cxnSpLocks/>
            <a:stCxn id="15" idx="3"/>
          </p:cNvCxnSpPr>
          <p:nvPr/>
        </p:nvCxnSpPr>
        <p:spPr>
          <a:xfrm flipV="1">
            <a:off x="5735960" y="5229201"/>
            <a:ext cx="1079892" cy="749226"/>
          </a:xfrm>
          <a:prstGeom prst="straightConnector1">
            <a:avLst/>
          </a:prstGeom>
          <a:ln w="76200">
            <a:solidFill>
              <a:srgbClr val="FF0000"/>
            </a:solidFill>
            <a:tailEnd type="triangle"/>
          </a:ln>
          <a:effectLst>
            <a:outerShdw blurRad="50800" dist="38100" dir="8100000" algn="tr"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9746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01A06F-0AA1-4D31-B426-B1D544F311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142E3CA-80D7-426C-B599-9DBCDE1A8D9D}"/>
              </a:ext>
            </a:extLst>
          </p:cNvPr>
          <p:cNvSpPr txBox="1"/>
          <p:nvPr/>
        </p:nvSpPr>
        <p:spPr>
          <a:xfrm>
            <a:off x="99944" y="1988840"/>
            <a:ext cx="2232248" cy="954107"/>
          </a:xfrm>
          <a:prstGeom prst="rect">
            <a:avLst/>
          </a:prstGeom>
          <a:noFill/>
        </p:spPr>
        <p:txBody>
          <a:bodyPr wrap="square" rtlCol="0">
            <a:spAutoFit/>
          </a:bodyPr>
          <a:lstStyle/>
          <a:p>
            <a:r>
              <a:rPr lang="en-GB" sz="2800" dirty="0">
                <a:solidFill>
                  <a:schemeClr val="bg1"/>
                </a:solidFill>
              </a:rPr>
              <a:t>Why is level 3 not unlocked?</a:t>
            </a:r>
          </a:p>
        </p:txBody>
      </p:sp>
      <p:sp>
        <p:nvSpPr>
          <p:cNvPr id="6" name="TextBox 5">
            <a:extLst>
              <a:ext uri="{FF2B5EF4-FFF2-40B4-BE49-F238E27FC236}">
                <a16:creationId xmlns:a16="http://schemas.microsoft.com/office/drawing/2014/main" id="{8880C282-1D01-498E-926F-5167B150053F}"/>
              </a:ext>
            </a:extLst>
          </p:cNvPr>
          <p:cNvSpPr txBox="1"/>
          <p:nvPr/>
        </p:nvSpPr>
        <p:spPr>
          <a:xfrm>
            <a:off x="113077" y="1988840"/>
            <a:ext cx="2232248" cy="954107"/>
          </a:xfrm>
          <a:prstGeom prst="rect">
            <a:avLst/>
          </a:prstGeom>
          <a:noFill/>
        </p:spPr>
        <p:txBody>
          <a:bodyPr wrap="square" rtlCol="0">
            <a:spAutoFit/>
          </a:bodyPr>
          <a:lstStyle/>
          <a:p>
            <a:r>
              <a:rPr lang="en-GB" sz="2800" dirty="0">
                <a:solidFill>
                  <a:schemeClr val="bg1"/>
                </a:solidFill>
              </a:rPr>
              <a:t>Level 2 is now unlocked.</a:t>
            </a:r>
          </a:p>
        </p:txBody>
      </p:sp>
      <p:sp>
        <p:nvSpPr>
          <p:cNvPr id="8" name="TextBox 7">
            <a:extLst>
              <a:ext uri="{FF2B5EF4-FFF2-40B4-BE49-F238E27FC236}">
                <a16:creationId xmlns:a16="http://schemas.microsoft.com/office/drawing/2014/main" id="{71A2B956-0961-4487-B5BE-23E0396365B3}"/>
              </a:ext>
            </a:extLst>
          </p:cNvPr>
          <p:cNvSpPr txBox="1"/>
          <p:nvPr/>
        </p:nvSpPr>
        <p:spPr>
          <a:xfrm>
            <a:off x="113077" y="1965871"/>
            <a:ext cx="2232248" cy="523220"/>
          </a:xfrm>
          <a:prstGeom prst="rect">
            <a:avLst/>
          </a:prstGeom>
          <a:noFill/>
        </p:spPr>
        <p:txBody>
          <a:bodyPr wrap="square" rtlCol="0">
            <a:spAutoFit/>
          </a:bodyPr>
          <a:lstStyle/>
          <a:p>
            <a:r>
              <a:rPr lang="en-GB" sz="2800" dirty="0">
                <a:solidFill>
                  <a:schemeClr val="bg1"/>
                </a:solidFill>
              </a:rPr>
              <a:t>I play level 2.</a:t>
            </a:r>
          </a:p>
        </p:txBody>
      </p:sp>
      <p:sp>
        <p:nvSpPr>
          <p:cNvPr id="7" name="TextBox 6">
            <a:extLst>
              <a:ext uri="{FF2B5EF4-FFF2-40B4-BE49-F238E27FC236}">
                <a16:creationId xmlns:a16="http://schemas.microsoft.com/office/drawing/2014/main" id="{AF12F49D-80BE-40A5-B79B-E35EC82A4932}"/>
              </a:ext>
            </a:extLst>
          </p:cNvPr>
          <p:cNvSpPr txBox="1"/>
          <p:nvPr/>
        </p:nvSpPr>
        <p:spPr>
          <a:xfrm>
            <a:off x="11050356" y="284250"/>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0" name="Rectangle 9">
            <a:hlinkClick r:id="rId4" action="ppaction://hlinksldjump"/>
            <a:extLst>
              <a:ext uri="{FF2B5EF4-FFF2-40B4-BE49-F238E27FC236}">
                <a16:creationId xmlns:a16="http://schemas.microsoft.com/office/drawing/2014/main" id="{EA8CF460-5A7E-4A8E-8317-2089EC1CA8E5}"/>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312DB09D-3904-4F1A-B98B-BB4E34786CC8}"/>
              </a:ext>
            </a:extLst>
          </p:cNvPr>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4079776" y="1916832"/>
            <a:ext cx="1358055" cy="1408089"/>
          </a:xfrm>
          <a:prstGeom prst="rect">
            <a:avLst/>
          </a:prstGeom>
        </p:spPr>
      </p:pic>
    </p:spTree>
    <p:extLst>
      <p:ext uri="{BB962C8B-B14F-4D97-AF65-F5344CB8AC3E}">
        <p14:creationId xmlns:p14="http://schemas.microsoft.com/office/powerpoint/2010/main" val="7764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DBD54DC-06E9-485F-8016-54D3910C00B1}"/>
              </a:ext>
            </a:extLst>
          </p:cNvPr>
          <p:cNvGrpSpPr/>
          <p:nvPr/>
        </p:nvGrpSpPr>
        <p:grpSpPr>
          <a:xfrm>
            <a:off x="-2792207" y="-13381"/>
            <a:ext cx="19071708" cy="6871381"/>
            <a:chOff x="-2792207" y="-13381"/>
            <a:chExt cx="19071708" cy="6871381"/>
          </a:xfrm>
        </p:grpSpPr>
        <p:pic>
          <p:nvPicPr>
            <p:cNvPr id="3" name="Picture 2">
              <a:extLst>
                <a:ext uri="{FF2B5EF4-FFF2-40B4-BE49-F238E27FC236}">
                  <a16:creationId xmlns:a16="http://schemas.microsoft.com/office/drawing/2014/main" id="{673A14E6-BD74-4126-ABFE-4A80DB9C4D02}"/>
                </a:ext>
              </a:extLst>
            </p:cNvPr>
            <p:cNvPicPr>
              <a:picLocks noChangeAspect="1"/>
            </p:cNvPicPr>
            <p:nvPr/>
          </p:nvPicPr>
          <p:blipFill>
            <a:blip r:embed="rId3"/>
            <a:stretch>
              <a:fillRect/>
            </a:stretch>
          </p:blipFill>
          <p:spPr>
            <a:xfrm>
              <a:off x="2639615" y="-11902"/>
              <a:ext cx="8178135" cy="6869902"/>
            </a:xfrm>
            <a:prstGeom prst="rect">
              <a:avLst/>
            </a:prstGeom>
          </p:spPr>
        </p:pic>
        <p:pic>
          <p:nvPicPr>
            <p:cNvPr id="14" name="Picture 13">
              <a:extLst>
                <a:ext uri="{FF2B5EF4-FFF2-40B4-BE49-F238E27FC236}">
                  <a16:creationId xmlns:a16="http://schemas.microsoft.com/office/drawing/2014/main" id="{331AEFA2-3417-4F90-8D3D-627F2DF256C3}"/>
                </a:ext>
              </a:extLst>
            </p:cNvPr>
            <p:cNvPicPr>
              <a:picLocks noChangeAspect="1"/>
            </p:cNvPicPr>
            <p:nvPr/>
          </p:nvPicPr>
          <p:blipFill>
            <a:blip r:embed="rId4"/>
            <a:stretch>
              <a:fillRect/>
            </a:stretch>
          </p:blipFill>
          <p:spPr>
            <a:xfrm>
              <a:off x="-2792207" y="-13381"/>
              <a:ext cx="5471239" cy="6869902"/>
            </a:xfrm>
            <a:prstGeom prst="rect">
              <a:avLst/>
            </a:prstGeom>
          </p:spPr>
        </p:pic>
        <p:pic>
          <p:nvPicPr>
            <p:cNvPr id="24" name="Picture 23">
              <a:extLst>
                <a:ext uri="{FF2B5EF4-FFF2-40B4-BE49-F238E27FC236}">
                  <a16:creationId xmlns:a16="http://schemas.microsoft.com/office/drawing/2014/main" id="{B987611A-EF0B-425E-BE5F-D59E4C13FB1E}"/>
                </a:ext>
              </a:extLst>
            </p:cNvPr>
            <p:cNvPicPr>
              <a:picLocks noChangeAspect="1"/>
            </p:cNvPicPr>
            <p:nvPr/>
          </p:nvPicPr>
          <p:blipFill>
            <a:blip r:embed="rId4"/>
            <a:stretch>
              <a:fillRect/>
            </a:stretch>
          </p:blipFill>
          <p:spPr>
            <a:xfrm>
              <a:off x="10808262" y="-13381"/>
              <a:ext cx="5471239" cy="6869902"/>
            </a:xfrm>
            <a:prstGeom prst="rect">
              <a:avLst/>
            </a:prstGeom>
          </p:spPr>
        </p:pic>
      </p:grpSp>
      <p:sp>
        <p:nvSpPr>
          <p:cNvPr id="17" name="Rectangle: Rounded Corners 16">
            <a:extLst>
              <a:ext uri="{FF2B5EF4-FFF2-40B4-BE49-F238E27FC236}">
                <a16:creationId xmlns:a16="http://schemas.microsoft.com/office/drawing/2014/main" id="{8A05674A-C7E8-465F-9131-6F8BA84920DA}"/>
              </a:ext>
            </a:extLst>
          </p:cNvPr>
          <p:cNvSpPr/>
          <p:nvPr/>
        </p:nvSpPr>
        <p:spPr>
          <a:xfrm>
            <a:off x="2741486" y="2987351"/>
            <a:ext cx="1489371" cy="1489371"/>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4" name="Group 3">
            <a:extLst>
              <a:ext uri="{FF2B5EF4-FFF2-40B4-BE49-F238E27FC236}">
                <a16:creationId xmlns:a16="http://schemas.microsoft.com/office/drawing/2014/main" id="{B7327453-9A94-4FCA-BC91-A4BB8D37330C}"/>
              </a:ext>
            </a:extLst>
          </p:cNvPr>
          <p:cNvGrpSpPr/>
          <p:nvPr/>
        </p:nvGrpSpPr>
        <p:grpSpPr>
          <a:xfrm>
            <a:off x="263352" y="548680"/>
            <a:ext cx="3711786" cy="4999489"/>
            <a:chOff x="4581096" y="1808480"/>
            <a:chExt cx="3711786" cy="4999489"/>
          </a:xfrm>
          <a:effectLst>
            <a:outerShdw blurRad="50800" dist="38100" dir="2700000" algn="tl" rotWithShape="0">
              <a:prstClr val="black">
                <a:alpha val="40000"/>
              </a:prstClr>
            </a:outerShdw>
          </a:effectLst>
        </p:grpSpPr>
        <p:grpSp>
          <p:nvGrpSpPr>
            <p:cNvPr id="5" name="Group 4">
              <a:extLst>
                <a:ext uri="{FF2B5EF4-FFF2-40B4-BE49-F238E27FC236}">
                  <a16:creationId xmlns:a16="http://schemas.microsoft.com/office/drawing/2014/main" id="{B504A3A0-84F8-45A7-B971-211090D1F03A}"/>
                </a:ext>
              </a:extLst>
            </p:cNvPr>
            <p:cNvGrpSpPr/>
            <p:nvPr/>
          </p:nvGrpSpPr>
          <p:grpSpPr>
            <a:xfrm>
              <a:off x="4581096" y="1808480"/>
              <a:ext cx="3711786" cy="4999489"/>
              <a:chOff x="866987" y="1808480"/>
              <a:chExt cx="3711786" cy="4999489"/>
            </a:xfrm>
          </p:grpSpPr>
          <p:sp>
            <p:nvSpPr>
              <p:cNvPr id="7" name="Rectangle: Rounded Corners 6">
                <a:extLst>
                  <a:ext uri="{FF2B5EF4-FFF2-40B4-BE49-F238E27FC236}">
                    <a16:creationId xmlns:a16="http://schemas.microsoft.com/office/drawing/2014/main" id="{E5AF0A45-54CA-4EBB-AFD8-842520C2C992}"/>
                  </a:ext>
                </a:extLst>
              </p:cNvPr>
              <p:cNvSpPr/>
              <p:nvPr/>
            </p:nvSpPr>
            <p:spPr>
              <a:xfrm>
                <a:off x="866987" y="1808480"/>
                <a:ext cx="3711786" cy="4999489"/>
              </a:xfrm>
              <a:prstGeom prst="roundRect">
                <a:avLst/>
              </a:prstGeom>
              <a:solidFill>
                <a:schemeClr val="bg2">
                  <a:lumMod val="90000"/>
                </a:schemeClr>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34D5395-94FC-4D59-9499-DF4D7B5F8048}"/>
                  </a:ext>
                </a:extLst>
              </p:cNvPr>
              <p:cNvSpPr/>
              <p:nvPr/>
            </p:nvSpPr>
            <p:spPr>
              <a:xfrm>
                <a:off x="945222" y="1888877"/>
                <a:ext cx="3555316" cy="4824000"/>
              </a:xfrm>
              <a:prstGeom prst="roundRect">
                <a:avLst/>
              </a:prstGeom>
              <a:noFill/>
              <a:ln w="101600">
                <a:solidFill>
                  <a:srgbClr val="FB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8136E267-FEFE-4313-9AC4-E910CC6A5D85}"/>
                </a:ext>
              </a:extLst>
            </p:cNvPr>
            <p:cNvSpPr txBox="1"/>
            <p:nvPr/>
          </p:nvSpPr>
          <p:spPr>
            <a:xfrm>
              <a:off x="4767667" y="1972639"/>
              <a:ext cx="3338644"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202F32"/>
                  </a:solidFill>
                  <a:effectLst/>
                  <a:uLnTx/>
                  <a:uFillTx/>
                  <a:latin typeface="VAG Rounded" pitchFamily="50" charset="0"/>
                  <a:ea typeface="+mn-ea"/>
                  <a:cs typeface="+mn-cs"/>
                </a:rPr>
                <a:t>Iron</a:t>
              </a:r>
            </a:p>
          </p:txBody>
        </p:sp>
      </p:grpSp>
      <p:pic>
        <p:nvPicPr>
          <p:cNvPr id="9" name="Picture 8">
            <a:extLst>
              <a:ext uri="{FF2B5EF4-FFF2-40B4-BE49-F238E27FC236}">
                <a16:creationId xmlns:a16="http://schemas.microsoft.com/office/drawing/2014/main" id="{64749FA7-BDDB-4DCE-8635-8E9531900E5E}"/>
              </a:ext>
            </a:extLst>
          </p:cNvPr>
          <p:cNvPicPr>
            <a:picLocks noChangeAspect="1"/>
          </p:cNvPicPr>
          <p:nvPr/>
        </p:nvPicPr>
        <p:blipFill>
          <a:blip r:embed="rId5"/>
          <a:stretch>
            <a:fillRect/>
          </a:stretch>
        </p:blipFill>
        <p:spPr>
          <a:xfrm>
            <a:off x="774545" y="1539820"/>
            <a:ext cx="2689397" cy="3788006"/>
          </a:xfrm>
          <a:prstGeom prst="rect">
            <a:avLst/>
          </a:prstGeom>
        </p:spPr>
      </p:pic>
      <p:sp>
        <p:nvSpPr>
          <p:cNvPr id="10" name="Rectangle 9">
            <a:extLst>
              <a:ext uri="{FF2B5EF4-FFF2-40B4-BE49-F238E27FC236}">
                <a16:creationId xmlns:a16="http://schemas.microsoft.com/office/drawing/2014/main" id="{56951502-0B85-4C38-BAA3-0D5689A58796}"/>
              </a:ext>
            </a:extLst>
          </p:cNvPr>
          <p:cNvSpPr/>
          <p:nvPr/>
        </p:nvSpPr>
        <p:spPr>
          <a:xfrm>
            <a:off x="743723" y="2838946"/>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D718236-463F-49C6-8040-ADE948CC743F}"/>
              </a:ext>
            </a:extLst>
          </p:cNvPr>
          <p:cNvSpPr/>
          <p:nvPr/>
        </p:nvSpPr>
        <p:spPr>
          <a:xfrm>
            <a:off x="2936002" y="2838946"/>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42D0C8D-9DCD-4264-A58D-B724D6B3149D}"/>
              </a:ext>
            </a:extLst>
          </p:cNvPr>
          <p:cNvSpPr/>
          <p:nvPr/>
        </p:nvSpPr>
        <p:spPr>
          <a:xfrm>
            <a:off x="1344761" y="2857827"/>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27C6BA0-0AF3-407D-95B1-3BC8C0C01CBA}"/>
              </a:ext>
            </a:extLst>
          </p:cNvPr>
          <p:cNvSpPr/>
          <p:nvPr/>
        </p:nvSpPr>
        <p:spPr>
          <a:xfrm>
            <a:off x="1344761" y="4134133"/>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79D4DBA-9857-4665-AB2E-57498572EB68}"/>
              </a:ext>
            </a:extLst>
          </p:cNvPr>
          <p:cNvSpPr/>
          <p:nvPr/>
        </p:nvSpPr>
        <p:spPr>
          <a:xfrm>
            <a:off x="1344761" y="1476215"/>
            <a:ext cx="1591242" cy="1390751"/>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7C347D21-C8DC-4683-A529-4FD9F52CD671}"/>
              </a:ext>
            </a:extLst>
          </p:cNvPr>
          <p:cNvSpPr/>
          <p:nvPr/>
        </p:nvSpPr>
        <p:spPr>
          <a:xfrm>
            <a:off x="7623598" y="1124744"/>
            <a:ext cx="1489371" cy="1489371"/>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Rectangle: Rounded Corners 18">
            <a:extLst>
              <a:ext uri="{FF2B5EF4-FFF2-40B4-BE49-F238E27FC236}">
                <a16:creationId xmlns:a16="http://schemas.microsoft.com/office/drawing/2014/main" id="{74F34FC0-B838-49A2-8EE0-D68FA1905361}"/>
              </a:ext>
            </a:extLst>
          </p:cNvPr>
          <p:cNvSpPr/>
          <p:nvPr/>
        </p:nvSpPr>
        <p:spPr>
          <a:xfrm>
            <a:off x="7588035" y="2993123"/>
            <a:ext cx="1489371" cy="1489371"/>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Rectangle: Rounded Corners 19">
            <a:extLst>
              <a:ext uri="{FF2B5EF4-FFF2-40B4-BE49-F238E27FC236}">
                <a16:creationId xmlns:a16="http://schemas.microsoft.com/office/drawing/2014/main" id="{51C8104F-3F3F-408F-B779-BCC7E0BCCE73}"/>
              </a:ext>
            </a:extLst>
          </p:cNvPr>
          <p:cNvSpPr/>
          <p:nvPr/>
        </p:nvSpPr>
        <p:spPr>
          <a:xfrm>
            <a:off x="4395207" y="4862991"/>
            <a:ext cx="1489371" cy="1489371"/>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Rectangle: Rounded Corners 20">
            <a:extLst>
              <a:ext uri="{FF2B5EF4-FFF2-40B4-BE49-F238E27FC236}">
                <a16:creationId xmlns:a16="http://schemas.microsoft.com/office/drawing/2014/main" id="{F97192B2-23B7-4C9A-993D-AD180C168159}"/>
              </a:ext>
            </a:extLst>
          </p:cNvPr>
          <p:cNvSpPr/>
          <p:nvPr/>
        </p:nvSpPr>
        <p:spPr>
          <a:xfrm>
            <a:off x="9256437" y="4862990"/>
            <a:ext cx="1489371" cy="1489371"/>
          </a:xfrm>
          <a:prstGeom prst="roundRect">
            <a:avLst>
              <a:gd name="adj" fmla="val 26421"/>
            </a:avLst>
          </a:prstGeom>
          <a:noFill/>
          <a:ln w="76200">
            <a:solidFill>
              <a:srgbClr val="CC15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 name="TextBox 21">
            <a:extLst>
              <a:ext uri="{FF2B5EF4-FFF2-40B4-BE49-F238E27FC236}">
                <a16:creationId xmlns:a16="http://schemas.microsoft.com/office/drawing/2014/main" id="{22F75E1B-BC47-4409-A9DB-C178ABE05412}"/>
              </a:ext>
            </a:extLst>
          </p:cNvPr>
          <p:cNvSpPr txBox="1"/>
          <p:nvPr/>
        </p:nvSpPr>
        <p:spPr>
          <a:xfrm>
            <a:off x="11050356" y="284250"/>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23" name="Rectangle 22">
            <a:hlinkClick r:id="rId6" action="ppaction://hlinksldjump"/>
            <a:extLst>
              <a:ext uri="{FF2B5EF4-FFF2-40B4-BE49-F238E27FC236}">
                <a16:creationId xmlns:a16="http://schemas.microsoft.com/office/drawing/2014/main" id="{DB586B3C-A72C-48D3-890D-9EC14823CE05}"/>
              </a:ext>
            </a:extLst>
          </p:cNvPr>
          <p:cNvSpPr/>
          <p:nvPr/>
        </p:nvSpPr>
        <p:spPr>
          <a:xfrm>
            <a:off x="10344472" y="2855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864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12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700"/>
                            </p:stCondLst>
                            <p:childTnLst>
                              <p:par>
                                <p:cTn id="14" presetID="9" presetClass="exit" presetSubtype="0" fill="hold" grpId="0" nodeType="after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par>
                          <p:cTn id="17" fill="hold">
                            <p:stCondLst>
                              <p:cond delay="2200"/>
                            </p:stCondLst>
                            <p:childTnLst>
                              <p:par>
                                <p:cTn id="18" presetID="1" presetClass="entr" presetSubtype="0" fill="hold" grpId="0" nodeType="afterEffect">
                                  <p:stCondLst>
                                    <p:cond delay="1200"/>
                                  </p:stCondLst>
                                  <p:childTnLst>
                                    <p:set>
                                      <p:cBhvr>
                                        <p:cTn id="19" dur="1" fill="hold">
                                          <p:stCondLst>
                                            <p:cond delay="0"/>
                                          </p:stCondLst>
                                        </p:cTn>
                                        <p:tgtEl>
                                          <p:spTgt spid="19"/>
                                        </p:tgtEl>
                                        <p:attrNameLst>
                                          <p:attrName>style.visibility</p:attrName>
                                        </p:attrNameLst>
                                      </p:cBhvr>
                                      <p:to>
                                        <p:strVal val="visible"/>
                                      </p:to>
                                    </p:set>
                                  </p:childTnLst>
                                </p:cTn>
                              </p:par>
                            </p:childTnLst>
                          </p:cTn>
                        </p:par>
                        <p:par>
                          <p:cTn id="20" fill="hold">
                            <p:stCondLst>
                              <p:cond delay="3400"/>
                            </p:stCondLst>
                            <p:childTnLst>
                              <p:par>
                                <p:cTn id="21" presetID="9" presetClass="exit" presetSubtype="0" fill="hold" grpId="0" nodeType="afterEffect">
                                  <p:stCondLst>
                                    <p:cond delay="0"/>
                                  </p:stCondLst>
                                  <p:childTnLst>
                                    <p:animEffect transition="out" filter="dissolv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3900"/>
                            </p:stCondLst>
                            <p:childTnLst>
                              <p:par>
                                <p:cTn id="25" presetID="1" presetClass="entr" presetSubtype="0" fill="hold" grpId="0" nodeType="afterEffect">
                                  <p:stCondLst>
                                    <p:cond delay="120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p:stCondLst>
                              <p:cond delay="5100"/>
                            </p:stCondLst>
                            <p:childTnLst>
                              <p:par>
                                <p:cTn id="28" presetID="9" presetClass="exit" presetSubtype="0" fill="hold" grpId="0" nodeType="afterEffect">
                                  <p:stCondLst>
                                    <p:cond delay="0"/>
                                  </p:stCondLst>
                                  <p:childTnLst>
                                    <p:animEffect transition="out" filter="dissolv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600"/>
                            </p:stCondLst>
                            <p:childTnLst>
                              <p:par>
                                <p:cTn id="32" presetID="1" presetClass="entr" presetSubtype="0" fill="hold" grpId="0" nodeType="afterEffect">
                                  <p:stCondLst>
                                    <p:cond delay="12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800"/>
                            </p:stCondLst>
                            <p:childTnLst>
                              <p:par>
                                <p:cTn id="35" presetID="9" presetClass="exit" presetSubtype="0" fill="hold" grpId="0" nodeType="afterEffect">
                                  <p:stCondLst>
                                    <p:cond delay="0"/>
                                  </p:stCondLst>
                                  <p:childTnLst>
                                    <p:animEffect transition="out" filter="dissolv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1" grpId="0" animBg="1"/>
      <p:bldP spid="12" grpId="0" animBg="1"/>
      <p:bldP spid="13" grpId="0" animBg="1"/>
      <p:bldP spid="15" grpId="0" animBg="1"/>
      <p:bldP spid="16"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EABDAEC-B77F-4167-A31A-6BA337124F60}"/>
              </a:ext>
            </a:extLst>
          </p:cNvPr>
          <p:cNvGrpSpPr/>
          <p:nvPr/>
        </p:nvGrpSpPr>
        <p:grpSpPr>
          <a:xfrm>
            <a:off x="211514" y="1643888"/>
            <a:ext cx="3711786" cy="4999489"/>
            <a:chOff x="4581096" y="1808480"/>
            <a:chExt cx="3711786" cy="4999489"/>
          </a:xfrm>
          <a:effectLst>
            <a:outerShdw blurRad="50800" dist="38100" dir="2700000" algn="tl" rotWithShape="0">
              <a:prstClr val="black">
                <a:alpha val="40000"/>
              </a:prstClr>
            </a:outerShdw>
          </a:effectLst>
        </p:grpSpPr>
        <p:grpSp>
          <p:nvGrpSpPr>
            <p:cNvPr id="10" name="Group 9">
              <a:extLst>
                <a:ext uri="{FF2B5EF4-FFF2-40B4-BE49-F238E27FC236}">
                  <a16:creationId xmlns:a16="http://schemas.microsoft.com/office/drawing/2014/main" id="{9E9FFE77-5423-4E2F-B015-0D3F9C1E1BD5}"/>
                </a:ext>
              </a:extLst>
            </p:cNvPr>
            <p:cNvGrpSpPr/>
            <p:nvPr/>
          </p:nvGrpSpPr>
          <p:grpSpPr>
            <a:xfrm>
              <a:off x="4581096" y="1808480"/>
              <a:ext cx="3711786" cy="4999489"/>
              <a:chOff x="866987" y="1808480"/>
              <a:chExt cx="3711786" cy="4999489"/>
            </a:xfrm>
          </p:grpSpPr>
          <p:sp>
            <p:nvSpPr>
              <p:cNvPr id="8" name="Rectangle: Rounded Corners 7">
                <a:extLst>
                  <a:ext uri="{FF2B5EF4-FFF2-40B4-BE49-F238E27FC236}">
                    <a16:creationId xmlns:a16="http://schemas.microsoft.com/office/drawing/2014/main" id="{C4738F7E-4C9D-4553-81D0-A40FFCDA844D}"/>
                  </a:ext>
                </a:extLst>
              </p:cNvPr>
              <p:cNvSpPr/>
              <p:nvPr/>
            </p:nvSpPr>
            <p:spPr>
              <a:xfrm>
                <a:off x="866987" y="1808480"/>
                <a:ext cx="3711786" cy="4999489"/>
              </a:xfrm>
              <a:prstGeom prst="roundRect">
                <a:avLst/>
              </a:prstGeom>
              <a:solidFill>
                <a:schemeClr val="bg2">
                  <a:lumMod val="90000"/>
                </a:schemeClr>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1ACF95E0-CCE4-41B2-A84B-4F0D4EB4C0B5}"/>
                  </a:ext>
                </a:extLst>
              </p:cNvPr>
              <p:cNvSpPr/>
              <p:nvPr/>
            </p:nvSpPr>
            <p:spPr>
              <a:xfrm>
                <a:off x="945222" y="1888877"/>
                <a:ext cx="3555316" cy="4824000"/>
              </a:xfrm>
              <a:prstGeom prst="roundRect">
                <a:avLst/>
              </a:prstGeom>
              <a:noFill/>
              <a:ln w="101600">
                <a:solidFill>
                  <a:srgbClr val="FB8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A9DFF084-8C9B-40F1-A6E2-45C770DF2403}"/>
                </a:ext>
              </a:extLst>
            </p:cNvPr>
            <p:cNvSpPr txBox="1"/>
            <p:nvPr/>
          </p:nvSpPr>
          <p:spPr>
            <a:xfrm>
              <a:off x="4767667" y="1972639"/>
              <a:ext cx="3338644"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202F32"/>
                  </a:solidFill>
                  <a:effectLst/>
                  <a:uLnTx/>
                  <a:uFillTx/>
                  <a:latin typeface="VAG Rounded" pitchFamily="50" charset="0"/>
                  <a:ea typeface="+mn-ea"/>
                  <a:cs typeface="+mn-cs"/>
                </a:rPr>
                <a:t>Iron</a:t>
              </a:r>
            </a:p>
          </p:txBody>
        </p:sp>
      </p:grpSp>
      <p:pic>
        <p:nvPicPr>
          <p:cNvPr id="13" name="Picture 12">
            <a:extLst>
              <a:ext uri="{FF2B5EF4-FFF2-40B4-BE49-F238E27FC236}">
                <a16:creationId xmlns:a16="http://schemas.microsoft.com/office/drawing/2014/main" id="{8B692995-1C38-4C98-91E1-3ADF3E779264}"/>
              </a:ext>
            </a:extLst>
          </p:cNvPr>
          <p:cNvPicPr>
            <a:picLocks noChangeAspect="1"/>
          </p:cNvPicPr>
          <p:nvPr/>
        </p:nvPicPr>
        <p:blipFill>
          <a:blip r:embed="rId3"/>
          <a:stretch>
            <a:fillRect/>
          </a:stretch>
        </p:blipFill>
        <p:spPr>
          <a:xfrm>
            <a:off x="722707" y="2635028"/>
            <a:ext cx="2689397" cy="3788006"/>
          </a:xfrm>
          <a:prstGeom prst="rect">
            <a:avLst/>
          </a:prstGeom>
        </p:spPr>
      </p:pic>
      <p:sp>
        <p:nvSpPr>
          <p:cNvPr id="14" name="Rectangle 13">
            <a:extLst>
              <a:ext uri="{FF2B5EF4-FFF2-40B4-BE49-F238E27FC236}">
                <a16:creationId xmlns:a16="http://schemas.microsoft.com/office/drawing/2014/main" id="{D272277C-F47C-451A-88DF-050CC6AED270}"/>
              </a:ext>
            </a:extLst>
          </p:cNvPr>
          <p:cNvSpPr/>
          <p:nvPr/>
        </p:nvSpPr>
        <p:spPr>
          <a:xfrm>
            <a:off x="691885"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1D3C98-AF00-4113-B7DC-58B32B4AC5D5}"/>
              </a:ext>
            </a:extLst>
          </p:cNvPr>
          <p:cNvSpPr/>
          <p:nvPr/>
        </p:nvSpPr>
        <p:spPr>
          <a:xfrm>
            <a:off x="2884164"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D76A53B-D1B9-4AB2-AC93-05226DF8F10A}"/>
              </a:ext>
            </a:extLst>
          </p:cNvPr>
          <p:cNvSpPr/>
          <p:nvPr/>
        </p:nvSpPr>
        <p:spPr>
          <a:xfrm>
            <a:off x="1292923" y="3953035"/>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536230-FC77-4485-8FEB-719470D1DCE0}"/>
              </a:ext>
            </a:extLst>
          </p:cNvPr>
          <p:cNvSpPr/>
          <p:nvPr/>
        </p:nvSpPr>
        <p:spPr>
          <a:xfrm>
            <a:off x="1292923" y="5229341"/>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AAC3E92F-1561-497B-A5A9-58E628AED23A}"/>
              </a:ext>
            </a:extLst>
          </p:cNvPr>
          <p:cNvGrpSpPr/>
          <p:nvPr/>
        </p:nvGrpSpPr>
        <p:grpSpPr>
          <a:xfrm>
            <a:off x="4247201" y="1643888"/>
            <a:ext cx="3711786" cy="4999489"/>
            <a:chOff x="4581096" y="1808480"/>
            <a:chExt cx="3711786" cy="4999489"/>
          </a:xfrm>
        </p:grpSpPr>
        <p:grpSp>
          <p:nvGrpSpPr>
            <p:cNvPr id="20" name="Group 19">
              <a:extLst>
                <a:ext uri="{FF2B5EF4-FFF2-40B4-BE49-F238E27FC236}">
                  <a16:creationId xmlns:a16="http://schemas.microsoft.com/office/drawing/2014/main" id="{0BDDC990-0FA4-4F1A-B4A5-3D1BE81E16ED}"/>
                </a:ext>
              </a:extLst>
            </p:cNvPr>
            <p:cNvGrpSpPr/>
            <p:nvPr/>
          </p:nvGrpSpPr>
          <p:grpSpPr>
            <a:xfrm>
              <a:off x="4581096" y="1808480"/>
              <a:ext cx="3711786" cy="4999489"/>
              <a:chOff x="866987" y="1808480"/>
              <a:chExt cx="3711786" cy="4999489"/>
            </a:xfrm>
          </p:grpSpPr>
          <p:sp>
            <p:nvSpPr>
              <p:cNvPr id="22" name="Rectangle: Rounded Corners 21">
                <a:extLst>
                  <a:ext uri="{FF2B5EF4-FFF2-40B4-BE49-F238E27FC236}">
                    <a16:creationId xmlns:a16="http://schemas.microsoft.com/office/drawing/2014/main" id="{9F9F57C8-F855-4B11-A45B-95645296520F}"/>
                  </a:ext>
                </a:extLst>
              </p:cNvPr>
              <p:cNvSpPr/>
              <p:nvPr/>
            </p:nvSpPr>
            <p:spPr>
              <a:xfrm>
                <a:off x="866987" y="1808480"/>
                <a:ext cx="3711786" cy="4999489"/>
              </a:xfrm>
              <a:prstGeom prst="roundRect">
                <a:avLst/>
              </a:prstGeom>
              <a:solidFill>
                <a:schemeClr val="bg2">
                  <a:lumMod val="90000"/>
                </a:schemeClr>
              </a:solidFill>
              <a:ln w="1143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8C576050-6C1E-49EE-8178-FFC89C99322F}"/>
                  </a:ext>
                </a:extLst>
              </p:cNvPr>
              <p:cNvSpPr/>
              <p:nvPr/>
            </p:nvSpPr>
            <p:spPr>
              <a:xfrm>
                <a:off x="945222" y="1888877"/>
                <a:ext cx="3555316" cy="4824000"/>
              </a:xfrm>
              <a:prstGeom prst="roundRect">
                <a:avLst/>
              </a:prstGeom>
              <a:noFill/>
              <a:ln w="101600">
                <a:solidFill>
                  <a:srgbClr val="77C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25B22BC4-D66C-45CB-911B-B5FA14AC2DEA}"/>
                </a:ext>
              </a:extLst>
            </p:cNvPr>
            <p:cNvSpPr txBox="1"/>
            <p:nvPr/>
          </p:nvSpPr>
          <p:spPr>
            <a:xfrm>
              <a:off x="4767667" y="1972639"/>
              <a:ext cx="3338644"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202F32"/>
                  </a:solidFill>
                  <a:effectLst/>
                  <a:uLnTx/>
                  <a:uFillTx/>
                  <a:latin typeface="VAG Rounded" pitchFamily="50" charset="0"/>
                  <a:ea typeface="+mn-ea"/>
                  <a:cs typeface="+mn-cs"/>
                </a:rPr>
                <a:t>Tin</a:t>
              </a:r>
            </a:p>
          </p:txBody>
        </p:sp>
      </p:grpSp>
      <p:grpSp>
        <p:nvGrpSpPr>
          <p:cNvPr id="24" name="Group 23">
            <a:extLst>
              <a:ext uri="{FF2B5EF4-FFF2-40B4-BE49-F238E27FC236}">
                <a16:creationId xmlns:a16="http://schemas.microsoft.com/office/drawing/2014/main" id="{670C4BB1-9FE3-4D5E-91AA-4D6CDE20E37D}"/>
              </a:ext>
            </a:extLst>
          </p:cNvPr>
          <p:cNvGrpSpPr/>
          <p:nvPr/>
        </p:nvGrpSpPr>
        <p:grpSpPr>
          <a:xfrm>
            <a:off x="8269518" y="1643888"/>
            <a:ext cx="3711786" cy="4999489"/>
            <a:chOff x="4581096" y="1808480"/>
            <a:chExt cx="3711786" cy="4999489"/>
          </a:xfrm>
        </p:grpSpPr>
        <p:grpSp>
          <p:nvGrpSpPr>
            <p:cNvPr id="25" name="Group 24">
              <a:extLst>
                <a:ext uri="{FF2B5EF4-FFF2-40B4-BE49-F238E27FC236}">
                  <a16:creationId xmlns:a16="http://schemas.microsoft.com/office/drawing/2014/main" id="{5FC94AED-D51A-4516-975D-C30F46A78DDC}"/>
                </a:ext>
              </a:extLst>
            </p:cNvPr>
            <p:cNvGrpSpPr/>
            <p:nvPr/>
          </p:nvGrpSpPr>
          <p:grpSpPr>
            <a:xfrm>
              <a:off x="4581096" y="1808480"/>
              <a:ext cx="3711786" cy="4999489"/>
              <a:chOff x="866987" y="1808480"/>
              <a:chExt cx="3711786" cy="4999489"/>
            </a:xfrm>
          </p:grpSpPr>
          <p:sp>
            <p:nvSpPr>
              <p:cNvPr id="27" name="Rectangle: Rounded Corners 26">
                <a:extLst>
                  <a:ext uri="{FF2B5EF4-FFF2-40B4-BE49-F238E27FC236}">
                    <a16:creationId xmlns:a16="http://schemas.microsoft.com/office/drawing/2014/main" id="{FD93E103-C337-44D9-9168-F3CC2E9D22F8}"/>
                  </a:ext>
                </a:extLst>
              </p:cNvPr>
              <p:cNvSpPr/>
              <p:nvPr/>
            </p:nvSpPr>
            <p:spPr>
              <a:xfrm>
                <a:off x="866987" y="1808480"/>
                <a:ext cx="3711786" cy="4999489"/>
              </a:xfrm>
              <a:prstGeom prst="roundRect">
                <a:avLst/>
              </a:prstGeom>
              <a:solidFill>
                <a:schemeClr val="bg2">
                  <a:lumMod val="90000"/>
                </a:schemeClr>
              </a:solidFill>
              <a:ln w="1143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1F0D3D93-3914-4265-800F-6CABEC6181C6}"/>
                  </a:ext>
                </a:extLst>
              </p:cNvPr>
              <p:cNvSpPr/>
              <p:nvPr/>
            </p:nvSpPr>
            <p:spPr>
              <a:xfrm>
                <a:off x="945222" y="1888877"/>
                <a:ext cx="3555316" cy="4824000"/>
              </a:xfrm>
              <a:prstGeom prst="roundRect">
                <a:avLst/>
              </a:prstGeom>
              <a:noFill/>
              <a:ln w="101600">
                <a:solidFill>
                  <a:srgbClr val="E2D5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22E3C96B-835B-44EE-AB04-996016EDA88C}"/>
                </a:ext>
              </a:extLst>
            </p:cNvPr>
            <p:cNvSpPr txBox="1"/>
            <p:nvPr/>
          </p:nvSpPr>
          <p:spPr>
            <a:xfrm>
              <a:off x="4767667" y="1972639"/>
              <a:ext cx="3338644"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202F32"/>
                  </a:solidFill>
                  <a:effectLst/>
                  <a:uLnTx/>
                  <a:uFillTx/>
                  <a:latin typeface="VAG Rounded" pitchFamily="50" charset="0"/>
                  <a:ea typeface="+mn-ea"/>
                  <a:cs typeface="+mn-cs"/>
                </a:rPr>
                <a:t>Copper</a:t>
              </a:r>
            </a:p>
          </p:txBody>
        </p:sp>
      </p:grpSp>
      <p:pic>
        <p:nvPicPr>
          <p:cNvPr id="29" name="Picture 28">
            <a:extLst>
              <a:ext uri="{FF2B5EF4-FFF2-40B4-BE49-F238E27FC236}">
                <a16:creationId xmlns:a16="http://schemas.microsoft.com/office/drawing/2014/main" id="{9E6A348D-9265-4DB7-8D01-1C6AFA17DA09}"/>
              </a:ext>
            </a:extLst>
          </p:cNvPr>
          <p:cNvPicPr>
            <a:picLocks noChangeAspect="1"/>
          </p:cNvPicPr>
          <p:nvPr/>
        </p:nvPicPr>
        <p:blipFill>
          <a:blip r:embed="rId4"/>
          <a:stretch>
            <a:fillRect/>
          </a:stretch>
        </p:blipFill>
        <p:spPr>
          <a:xfrm>
            <a:off x="8842637" y="2373888"/>
            <a:ext cx="2695242" cy="3826360"/>
          </a:xfrm>
          <a:prstGeom prst="rect">
            <a:avLst/>
          </a:prstGeom>
        </p:spPr>
      </p:pic>
      <p:pic>
        <p:nvPicPr>
          <p:cNvPr id="30" name="Picture 29">
            <a:extLst>
              <a:ext uri="{FF2B5EF4-FFF2-40B4-BE49-F238E27FC236}">
                <a16:creationId xmlns:a16="http://schemas.microsoft.com/office/drawing/2014/main" id="{9353AD70-C374-48C3-883E-539363AFAFAF}"/>
              </a:ext>
            </a:extLst>
          </p:cNvPr>
          <p:cNvPicPr>
            <a:picLocks noChangeAspect="1"/>
          </p:cNvPicPr>
          <p:nvPr/>
        </p:nvPicPr>
        <p:blipFill>
          <a:blip r:embed="rId5"/>
          <a:stretch>
            <a:fillRect/>
          </a:stretch>
        </p:blipFill>
        <p:spPr>
          <a:xfrm>
            <a:off x="4761238" y="2635028"/>
            <a:ext cx="2669524" cy="3565220"/>
          </a:xfrm>
          <a:prstGeom prst="rect">
            <a:avLst/>
          </a:prstGeom>
        </p:spPr>
      </p:pic>
      <p:sp>
        <p:nvSpPr>
          <p:cNvPr id="31" name="Rectangle 30">
            <a:extLst>
              <a:ext uri="{FF2B5EF4-FFF2-40B4-BE49-F238E27FC236}">
                <a16:creationId xmlns:a16="http://schemas.microsoft.com/office/drawing/2014/main" id="{B43D0B33-7AC7-4BA4-95F9-66401819FB5C}"/>
              </a:ext>
            </a:extLst>
          </p:cNvPr>
          <p:cNvSpPr/>
          <p:nvPr/>
        </p:nvSpPr>
        <p:spPr>
          <a:xfrm>
            <a:off x="4719697"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DF6D35A-8CDA-4C83-9AA3-A0DE09E8440A}"/>
              </a:ext>
            </a:extLst>
          </p:cNvPr>
          <p:cNvSpPr/>
          <p:nvPr/>
        </p:nvSpPr>
        <p:spPr>
          <a:xfrm>
            <a:off x="6911976"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612C81F-F96D-42EC-B19D-E4A24B7E4FC0}"/>
              </a:ext>
            </a:extLst>
          </p:cNvPr>
          <p:cNvSpPr/>
          <p:nvPr/>
        </p:nvSpPr>
        <p:spPr>
          <a:xfrm>
            <a:off x="5320735" y="3953035"/>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91DBED1-915E-486A-9EA6-94AAB1BA30EC}"/>
              </a:ext>
            </a:extLst>
          </p:cNvPr>
          <p:cNvSpPr/>
          <p:nvPr/>
        </p:nvSpPr>
        <p:spPr>
          <a:xfrm>
            <a:off x="5320735" y="5229341"/>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9A09B2D-C712-4B8A-8928-3FAF7B93300F}"/>
              </a:ext>
            </a:extLst>
          </p:cNvPr>
          <p:cNvSpPr/>
          <p:nvPr/>
        </p:nvSpPr>
        <p:spPr>
          <a:xfrm>
            <a:off x="8803675"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36977DC-7252-4854-BCD9-CAD07550D8A3}"/>
              </a:ext>
            </a:extLst>
          </p:cNvPr>
          <p:cNvSpPr/>
          <p:nvPr/>
        </p:nvSpPr>
        <p:spPr>
          <a:xfrm>
            <a:off x="10995954" y="3934154"/>
            <a:ext cx="601038" cy="1233542"/>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F63A19A-58F7-4182-8380-AE4D0AAEFB15}"/>
              </a:ext>
            </a:extLst>
          </p:cNvPr>
          <p:cNvSpPr/>
          <p:nvPr/>
        </p:nvSpPr>
        <p:spPr>
          <a:xfrm>
            <a:off x="9404713" y="3953035"/>
            <a:ext cx="1591242" cy="1276306"/>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D488E56-FB81-49F4-99BB-2D84B377DEAA}"/>
              </a:ext>
            </a:extLst>
          </p:cNvPr>
          <p:cNvSpPr/>
          <p:nvPr/>
        </p:nvSpPr>
        <p:spPr>
          <a:xfrm>
            <a:off x="9404713" y="5229341"/>
            <a:ext cx="1591242" cy="97090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A66ACCD-4CEB-4EE4-8D62-D4D10F7DBEFD}"/>
              </a:ext>
            </a:extLst>
          </p:cNvPr>
          <p:cNvSpPr/>
          <p:nvPr/>
        </p:nvSpPr>
        <p:spPr>
          <a:xfrm>
            <a:off x="1292923" y="2590175"/>
            <a:ext cx="1591242" cy="136286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41A9642-A3CF-4E96-BDA6-DDBEA0FEB84D}"/>
              </a:ext>
            </a:extLst>
          </p:cNvPr>
          <p:cNvSpPr/>
          <p:nvPr/>
        </p:nvSpPr>
        <p:spPr>
          <a:xfrm>
            <a:off x="5334551" y="2590175"/>
            <a:ext cx="1591242" cy="1362860"/>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FDB06FE1-E761-4BA0-A978-E0602ED01229}"/>
              </a:ext>
            </a:extLst>
          </p:cNvPr>
          <p:cNvSpPr/>
          <p:nvPr/>
        </p:nvSpPr>
        <p:spPr>
          <a:xfrm>
            <a:off x="9404713" y="2373888"/>
            <a:ext cx="1591242" cy="1579147"/>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D4BBCB4-DD8F-47ED-985F-1AE4389FF74A}"/>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43" name="Rectangle 42">
            <a:hlinkClick r:id="rId6" action="ppaction://hlinksldjump"/>
            <a:extLst>
              <a:ext uri="{FF2B5EF4-FFF2-40B4-BE49-F238E27FC236}">
                <a16:creationId xmlns:a16="http://schemas.microsoft.com/office/drawing/2014/main" id="{A9D1A13E-DC15-4745-AB2B-5EE568A18F5D}"/>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7B0C0CAB-9485-4A00-B680-AE89F321D65A}"/>
              </a:ext>
            </a:extLst>
          </p:cNvPr>
          <p:cNvSpPr txBox="1"/>
          <p:nvPr/>
        </p:nvSpPr>
        <p:spPr>
          <a:xfrm>
            <a:off x="335360" y="416858"/>
            <a:ext cx="10105805" cy="707886"/>
          </a:xfrm>
          <a:prstGeom prst="rect">
            <a:avLst/>
          </a:prstGeom>
          <a:noFill/>
        </p:spPr>
        <p:txBody>
          <a:bodyPr wrap="square" rtlCol="0">
            <a:spAutoFit/>
          </a:bodyPr>
          <a:lstStyle/>
          <a:p>
            <a:r>
              <a:rPr lang="en-GB" sz="4000" dirty="0">
                <a:solidFill>
                  <a:schemeClr val="bg1">
                    <a:lumMod val="95000"/>
                  </a:schemeClr>
                </a:solidFill>
              </a:rPr>
              <a:t>In every Stage, you earn parts to upgrade Rusty.</a:t>
            </a:r>
          </a:p>
        </p:txBody>
      </p:sp>
    </p:spTree>
    <p:extLst>
      <p:ext uri="{BB962C8B-B14F-4D97-AF65-F5344CB8AC3E}">
        <p14:creationId xmlns:p14="http://schemas.microsoft.com/office/powerpoint/2010/main" val="249245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1000"/>
                            </p:stCondLst>
                            <p:childTnLst>
                              <p:par>
                                <p:cTn id="13" presetID="9" presetClass="exit" presetSubtype="0" fill="hold" grpId="0" nodeType="afterEffect">
                                  <p:stCondLst>
                                    <p:cond delay="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1500"/>
                            </p:stCondLst>
                            <p:childTnLst>
                              <p:par>
                                <p:cTn id="17" presetID="9" presetClass="exit" presetSubtype="0" fill="hold" grpId="0" nodeType="afterEffect">
                                  <p:stCondLst>
                                    <p:cond delay="0"/>
                                  </p:stCondLst>
                                  <p:childTnLst>
                                    <p:animEffect transition="out" filter="dissolv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2000"/>
                            </p:stCondLst>
                            <p:childTnLst>
                              <p:par>
                                <p:cTn id="21" presetID="9" presetClass="exit" presetSubtype="0" fill="hold" grpId="0" nodeType="afterEffect">
                                  <p:stCondLst>
                                    <p:cond delay="0"/>
                                  </p:stCondLst>
                                  <p:childTnLst>
                                    <p:animEffect transition="out" filter="dissolv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childTnLst>
                          </p:cTn>
                        </p:par>
                        <p:par>
                          <p:cTn id="24" fill="hold">
                            <p:stCondLst>
                              <p:cond delay="2500"/>
                            </p:stCondLst>
                            <p:childTnLst>
                              <p:par>
                                <p:cTn id="25" presetID="9" presetClass="exit" presetSubtype="0" fill="hold" grpId="0" nodeType="afterEffect">
                                  <p:stCondLst>
                                    <p:cond delay="0"/>
                                  </p:stCondLst>
                                  <p:childTnLst>
                                    <p:animEffect transition="out" filter="dissolv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par>
                          <p:cTn id="28" fill="hold">
                            <p:stCondLst>
                              <p:cond delay="3000"/>
                            </p:stCondLst>
                            <p:childTnLst>
                              <p:par>
                                <p:cTn id="29" presetID="9" presetClass="exit" presetSubtype="0" fill="hold" grpId="0" nodeType="afterEffect">
                                  <p:stCondLst>
                                    <p:cond delay="0"/>
                                  </p:stCondLst>
                                  <p:childTnLst>
                                    <p:animEffect transition="out" filter="dissolv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childTnLst>
                          </p:cTn>
                        </p:par>
                        <p:par>
                          <p:cTn id="32" fill="hold">
                            <p:stCondLst>
                              <p:cond delay="3500"/>
                            </p:stCondLst>
                            <p:childTnLst>
                              <p:par>
                                <p:cTn id="33" presetID="9" presetClass="exit" presetSubtype="0" fill="hold" grpId="0" nodeType="afterEffect">
                                  <p:stCondLst>
                                    <p:cond delay="0"/>
                                  </p:stCondLst>
                                  <p:childTnLst>
                                    <p:animEffect transition="out" filter="dissolve">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childTnLst>
                          </p:cTn>
                        </p:par>
                        <p:par>
                          <p:cTn id="36" fill="hold">
                            <p:stCondLst>
                              <p:cond delay="4000"/>
                            </p:stCondLst>
                            <p:childTnLst>
                              <p:par>
                                <p:cTn id="37" presetID="9" presetClass="exit" presetSubtype="0" fill="hold" grpId="0" nodeType="afterEffect">
                                  <p:stCondLst>
                                    <p:cond delay="0"/>
                                  </p:stCondLst>
                                  <p:childTnLst>
                                    <p:animEffect transition="out" filter="dissolve">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childTnLst>
                          </p:cTn>
                        </p:par>
                        <p:par>
                          <p:cTn id="40" fill="hold">
                            <p:stCondLst>
                              <p:cond delay="4500"/>
                            </p:stCondLst>
                            <p:childTnLst>
                              <p:par>
                                <p:cTn id="41" presetID="9" presetClass="exit" presetSubtype="0" fill="hold" grpId="0" nodeType="afterEffect">
                                  <p:stCondLst>
                                    <p:cond delay="0"/>
                                  </p:stCondLst>
                                  <p:childTnLst>
                                    <p:animEffect transition="out" filter="dissolve">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cTn>
                              </p:par>
                            </p:childTnLst>
                          </p:cTn>
                        </p:par>
                        <p:par>
                          <p:cTn id="44" fill="hold">
                            <p:stCondLst>
                              <p:cond delay="5000"/>
                            </p:stCondLst>
                            <p:childTnLst>
                              <p:par>
                                <p:cTn id="45" presetID="9" presetClass="exit" presetSubtype="0" fill="hold" grpId="0" nodeType="afterEffect">
                                  <p:stCondLst>
                                    <p:cond delay="0"/>
                                  </p:stCondLst>
                                  <p:childTnLst>
                                    <p:animEffect transition="out" filter="dissolv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par>
                          <p:cTn id="48" fill="hold">
                            <p:stCondLst>
                              <p:cond delay="5500"/>
                            </p:stCondLst>
                            <p:childTnLst>
                              <p:par>
                                <p:cTn id="49" presetID="9" presetClass="exit" presetSubtype="0" fill="hold" grpId="0" nodeType="afterEffect">
                                  <p:stCondLst>
                                    <p:cond delay="0"/>
                                  </p:stCondLst>
                                  <p:childTnLst>
                                    <p:animEffect transition="out" filter="dissolve">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childTnLst>
                          </p:cTn>
                        </p:par>
                        <p:par>
                          <p:cTn id="52" fill="hold">
                            <p:stCondLst>
                              <p:cond delay="6000"/>
                            </p:stCondLst>
                            <p:childTnLst>
                              <p:par>
                                <p:cTn id="53" presetID="9" presetClass="exit" presetSubtype="0" fill="hold" grpId="0" nodeType="afterEffect">
                                  <p:stCondLst>
                                    <p:cond delay="0"/>
                                  </p:stCondLst>
                                  <p:childTnLst>
                                    <p:animEffect transition="out" filter="dissolv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par>
                          <p:cTn id="56" fill="hold">
                            <p:stCondLst>
                              <p:cond delay="6500"/>
                            </p:stCondLst>
                            <p:childTnLst>
                              <p:par>
                                <p:cTn id="57" presetID="9" presetClass="exit" presetSubtype="0" fill="hold" grpId="0" nodeType="afterEffect">
                                  <p:stCondLst>
                                    <p:cond delay="0"/>
                                  </p:stCondLst>
                                  <p:childTnLst>
                                    <p:animEffect transition="out" filter="dissolve">
                                      <p:cBhvr>
                                        <p:cTn id="58" dur="500"/>
                                        <p:tgtEl>
                                          <p:spTgt spid="38"/>
                                        </p:tgtEl>
                                      </p:cBhvr>
                                    </p:animEffect>
                                    <p:set>
                                      <p:cBhvr>
                                        <p:cTn id="59" dur="1" fill="hold">
                                          <p:stCondLst>
                                            <p:cond delay="499"/>
                                          </p:stCondLst>
                                        </p:cTn>
                                        <p:tgtEl>
                                          <p:spTgt spid="38"/>
                                        </p:tgtEl>
                                        <p:attrNameLst>
                                          <p:attrName>style.visibility</p:attrName>
                                        </p:attrNameLst>
                                      </p:cBhvr>
                                      <p:to>
                                        <p:strVal val="hidden"/>
                                      </p:to>
                                    </p:set>
                                  </p:childTnLst>
                                </p:cTn>
                              </p:par>
                            </p:childTnLst>
                          </p:cTn>
                        </p:par>
                        <p:par>
                          <p:cTn id="60" fill="hold">
                            <p:stCondLst>
                              <p:cond delay="7000"/>
                            </p:stCondLst>
                            <p:childTnLst>
                              <p:par>
                                <p:cTn id="61" presetID="9" presetClass="exit" presetSubtype="0" fill="hold" grpId="0" nodeType="afterEffect">
                                  <p:stCondLst>
                                    <p:cond delay="0"/>
                                  </p:stCondLst>
                                  <p:childTnLst>
                                    <p:animEffect transition="out" filter="dissolve">
                                      <p:cBhvr>
                                        <p:cTn id="62" dur="500"/>
                                        <p:tgtEl>
                                          <p:spTgt spid="41"/>
                                        </p:tgtEl>
                                      </p:cBhvr>
                                    </p:animEffect>
                                    <p:set>
                                      <p:cBhvr>
                                        <p:cTn id="63"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_landscape">
            <a:hlinkClick r:id="" action="ppaction://media"/>
            <a:extLst>
              <a:ext uri="{FF2B5EF4-FFF2-40B4-BE49-F238E27FC236}">
                <a16:creationId xmlns:a16="http://schemas.microsoft.com/office/drawing/2014/main" id="{94AD6194-2ED3-42F6-A657-2FBA0F8ADF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635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hidden="1">
            <a:extLst>
              <a:ext uri="{FF2B5EF4-FFF2-40B4-BE49-F238E27FC236}">
                <a16:creationId xmlns:a16="http://schemas.microsoft.com/office/drawing/2014/main" id="{0F3C6F03-C337-4ED0-A0B7-55867D682875}"/>
              </a:ext>
            </a:extLst>
          </p:cNvPr>
          <p:cNvCxnSpPr>
            <a:cxnSpLocks/>
          </p:cNvCxnSpPr>
          <p:nvPr/>
        </p:nvCxnSpPr>
        <p:spPr>
          <a:xfrm>
            <a:off x="4014210"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 name="Straight Connector 12" hidden="1">
            <a:extLst>
              <a:ext uri="{FF2B5EF4-FFF2-40B4-BE49-F238E27FC236}">
                <a16:creationId xmlns:a16="http://schemas.microsoft.com/office/drawing/2014/main" id="{99F65B35-A6A8-4F99-AB64-B28B98AEF8D5}"/>
              </a:ext>
            </a:extLst>
          </p:cNvPr>
          <p:cNvCxnSpPr>
            <a:cxnSpLocks/>
          </p:cNvCxnSpPr>
          <p:nvPr/>
        </p:nvCxnSpPr>
        <p:spPr>
          <a:xfrm>
            <a:off x="4017141"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4" name="Straight Connector 13" hidden="1">
            <a:extLst>
              <a:ext uri="{FF2B5EF4-FFF2-40B4-BE49-F238E27FC236}">
                <a16:creationId xmlns:a16="http://schemas.microsoft.com/office/drawing/2014/main" id="{5E0A1783-2338-4B43-939C-6AE39A1158BB}"/>
              </a:ext>
            </a:extLst>
          </p:cNvPr>
          <p:cNvCxnSpPr>
            <a:cxnSpLocks/>
          </p:cNvCxnSpPr>
          <p:nvPr/>
        </p:nvCxnSpPr>
        <p:spPr>
          <a:xfrm>
            <a:off x="4020075"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BE6F783B-2214-4C65-8ED0-684C906E2AED}"/>
              </a:ext>
            </a:extLst>
          </p:cNvPr>
          <p:cNvCxnSpPr>
            <a:cxnSpLocks/>
          </p:cNvCxnSpPr>
          <p:nvPr/>
        </p:nvCxnSpPr>
        <p:spPr>
          <a:xfrm>
            <a:off x="4023007"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6" name="Straight Connector 15" hidden="1">
            <a:extLst>
              <a:ext uri="{FF2B5EF4-FFF2-40B4-BE49-F238E27FC236}">
                <a16:creationId xmlns:a16="http://schemas.microsoft.com/office/drawing/2014/main" id="{E209A52A-C213-4CEC-9138-38BDBC7F4F27}"/>
              </a:ext>
            </a:extLst>
          </p:cNvPr>
          <p:cNvCxnSpPr>
            <a:cxnSpLocks/>
          </p:cNvCxnSpPr>
          <p:nvPr/>
        </p:nvCxnSpPr>
        <p:spPr>
          <a:xfrm>
            <a:off x="4025939"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7" name="Straight Connector 16" hidden="1">
            <a:extLst>
              <a:ext uri="{FF2B5EF4-FFF2-40B4-BE49-F238E27FC236}">
                <a16:creationId xmlns:a16="http://schemas.microsoft.com/office/drawing/2014/main" id="{4E1C0B03-B2B8-4BEE-8739-34F527916C73}"/>
              </a:ext>
            </a:extLst>
          </p:cNvPr>
          <p:cNvCxnSpPr>
            <a:cxnSpLocks/>
          </p:cNvCxnSpPr>
          <p:nvPr/>
        </p:nvCxnSpPr>
        <p:spPr>
          <a:xfrm>
            <a:off x="4020081"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8" name="Straight Connector 17" hidden="1">
            <a:extLst>
              <a:ext uri="{FF2B5EF4-FFF2-40B4-BE49-F238E27FC236}">
                <a16:creationId xmlns:a16="http://schemas.microsoft.com/office/drawing/2014/main" id="{6B1174F0-BB61-43D2-A3E3-0FB05AE346B5}"/>
              </a:ext>
            </a:extLst>
          </p:cNvPr>
          <p:cNvCxnSpPr>
            <a:cxnSpLocks/>
          </p:cNvCxnSpPr>
          <p:nvPr/>
        </p:nvCxnSpPr>
        <p:spPr>
          <a:xfrm>
            <a:off x="4014221"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9" name="Straight Connector 18" hidden="1">
            <a:extLst>
              <a:ext uri="{FF2B5EF4-FFF2-40B4-BE49-F238E27FC236}">
                <a16:creationId xmlns:a16="http://schemas.microsoft.com/office/drawing/2014/main" id="{FC954149-DAFA-418D-8ED3-8A18C34A1A2C}"/>
              </a:ext>
            </a:extLst>
          </p:cNvPr>
          <p:cNvCxnSpPr>
            <a:cxnSpLocks/>
          </p:cNvCxnSpPr>
          <p:nvPr/>
        </p:nvCxnSpPr>
        <p:spPr>
          <a:xfrm>
            <a:off x="4025946"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20" name="Straight Connector 19" hidden="1">
            <a:extLst>
              <a:ext uri="{FF2B5EF4-FFF2-40B4-BE49-F238E27FC236}">
                <a16:creationId xmlns:a16="http://schemas.microsoft.com/office/drawing/2014/main" id="{71D4ABCB-4C72-48EA-84B1-A523C24939C6}"/>
              </a:ext>
            </a:extLst>
          </p:cNvPr>
          <p:cNvCxnSpPr>
            <a:cxnSpLocks/>
          </p:cNvCxnSpPr>
          <p:nvPr/>
        </p:nvCxnSpPr>
        <p:spPr>
          <a:xfrm>
            <a:off x="4028878"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21" name="Straight Connector 20" hidden="1">
            <a:extLst>
              <a:ext uri="{FF2B5EF4-FFF2-40B4-BE49-F238E27FC236}">
                <a16:creationId xmlns:a16="http://schemas.microsoft.com/office/drawing/2014/main" id="{AA5FC23D-A80D-4FD8-9D24-F7D5A0139068}"/>
              </a:ext>
            </a:extLst>
          </p:cNvPr>
          <p:cNvCxnSpPr>
            <a:cxnSpLocks/>
          </p:cNvCxnSpPr>
          <p:nvPr/>
        </p:nvCxnSpPr>
        <p:spPr>
          <a:xfrm>
            <a:off x="4014227" y="-108276"/>
            <a:ext cx="4611045"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24" name="Straight Connector 23" hidden="1">
            <a:extLst>
              <a:ext uri="{FF2B5EF4-FFF2-40B4-BE49-F238E27FC236}">
                <a16:creationId xmlns:a16="http://schemas.microsoft.com/office/drawing/2014/main" id="{B3FE6840-F368-47F5-BAEC-91789CA543BE}"/>
              </a:ext>
            </a:extLst>
          </p:cNvPr>
          <p:cNvCxnSpPr/>
          <p:nvPr/>
        </p:nvCxnSpPr>
        <p:spPr>
          <a:xfrm>
            <a:off x="4000958" y="-66261"/>
            <a:ext cx="0" cy="6918449"/>
          </a:xfrm>
          <a:prstGeom prst="line">
            <a:avLst/>
          </a:prstGeom>
          <a:ln w="152400"/>
        </p:spPr>
        <p:style>
          <a:lnRef idx="3">
            <a:schemeClr val="accent2"/>
          </a:lnRef>
          <a:fillRef idx="0">
            <a:schemeClr val="accent2"/>
          </a:fillRef>
          <a:effectRef idx="2">
            <a:schemeClr val="accent2"/>
          </a:effectRef>
          <a:fontRef idx="minor">
            <a:schemeClr val="tx1"/>
          </a:fontRef>
        </p:style>
      </p:cxnSp>
      <p:cxnSp>
        <p:nvCxnSpPr>
          <p:cNvPr id="25" name="Straight Connector 24" hidden="1">
            <a:extLst>
              <a:ext uri="{FF2B5EF4-FFF2-40B4-BE49-F238E27FC236}">
                <a16:creationId xmlns:a16="http://schemas.microsoft.com/office/drawing/2014/main" id="{C254286E-E906-4698-8A23-1C9D40272AE1}"/>
              </a:ext>
            </a:extLst>
          </p:cNvPr>
          <p:cNvCxnSpPr/>
          <p:nvPr/>
        </p:nvCxnSpPr>
        <p:spPr>
          <a:xfrm>
            <a:off x="8589644" y="-66261"/>
            <a:ext cx="0" cy="6918449"/>
          </a:xfrm>
          <a:prstGeom prst="line">
            <a:avLst/>
          </a:prstGeom>
          <a:ln w="152400"/>
        </p:spPr>
        <p:style>
          <a:lnRef idx="3">
            <a:schemeClr val="accent2"/>
          </a:lnRef>
          <a:fillRef idx="0">
            <a:schemeClr val="accent2"/>
          </a:fillRef>
          <a:effectRef idx="2">
            <a:schemeClr val="accent2"/>
          </a:effectRef>
          <a:fontRef idx="minor">
            <a:schemeClr val="tx1"/>
          </a:fontRef>
        </p:style>
      </p:cxnSp>
      <p:sp>
        <p:nvSpPr>
          <p:cNvPr id="28" name="TextBox 27">
            <a:extLst>
              <a:ext uri="{FF2B5EF4-FFF2-40B4-BE49-F238E27FC236}">
                <a16:creationId xmlns:a16="http://schemas.microsoft.com/office/drawing/2014/main" id="{337966D0-D7D9-4929-AA85-B617082FFE73}"/>
              </a:ext>
            </a:extLst>
          </p:cNvPr>
          <p:cNvSpPr txBox="1"/>
          <p:nvPr/>
        </p:nvSpPr>
        <p:spPr>
          <a:xfrm>
            <a:off x="335360" y="416858"/>
            <a:ext cx="2808311" cy="3170099"/>
          </a:xfrm>
          <a:prstGeom prst="rect">
            <a:avLst/>
          </a:prstGeom>
          <a:noFill/>
        </p:spPr>
        <p:txBody>
          <a:bodyPr wrap="square" rtlCol="0">
            <a:spAutoFit/>
          </a:bodyPr>
          <a:lstStyle/>
          <a:p>
            <a:r>
              <a:rPr lang="en-GB" sz="4000" dirty="0">
                <a:solidFill>
                  <a:schemeClr val="bg1">
                    <a:lumMod val="95000"/>
                  </a:schemeClr>
                </a:solidFill>
              </a:rPr>
              <a:t>Here is Rusty upgrading at the end of each Stage.</a:t>
            </a:r>
          </a:p>
        </p:txBody>
      </p:sp>
      <p:sp>
        <p:nvSpPr>
          <p:cNvPr id="26" name="TextBox 25">
            <a:extLst>
              <a:ext uri="{FF2B5EF4-FFF2-40B4-BE49-F238E27FC236}">
                <a16:creationId xmlns:a16="http://schemas.microsoft.com/office/drawing/2014/main" id="{628A1D51-4BE5-4F51-A7FA-944940339B39}"/>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27" name="Rectangle 26">
            <a:hlinkClick r:id="rId3" action="ppaction://hlinksldjump"/>
            <a:extLst>
              <a:ext uri="{FF2B5EF4-FFF2-40B4-BE49-F238E27FC236}">
                <a16:creationId xmlns:a16="http://schemas.microsoft.com/office/drawing/2014/main" id="{AB5A2197-8AC9-47FC-AD34-F99F8B49844B}"/>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8B53A8EC-7A3E-4019-84A3-D23C126323E8}"/>
              </a:ext>
            </a:extLst>
          </p:cNvPr>
          <p:cNvGrpSpPr/>
          <p:nvPr/>
        </p:nvGrpSpPr>
        <p:grpSpPr>
          <a:xfrm>
            <a:off x="3736340" y="0"/>
            <a:ext cx="4719320" cy="6858000"/>
            <a:chOff x="16462872" y="18090776"/>
            <a:chExt cx="4719320" cy="6858000"/>
          </a:xfrm>
        </p:grpSpPr>
        <p:pic>
          <p:nvPicPr>
            <p:cNvPr id="75" name="Picture 74">
              <a:extLst>
                <a:ext uri="{FF2B5EF4-FFF2-40B4-BE49-F238E27FC236}">
                  <a16:creationId xmlns:a16="http://schemas.microsoft.com/office/drawing/2014/main" id="{DB1FC665-8F4B-4E52-A0CC-CF57B014B271}"/>
                </a:ext>
              </a:extLst>
            </p:cNvPr>
            <p:cNvPicPr>
              <a:picLocks noChangeAspect="1"/>
            </p:cNvPicPr>
            <p:nvPr/>
          </p:nvPicPr>
          <p:blipFill>
            <a:blip r:embed="rId4"/>
            <a:stretch>
              <a:fillRect/>
            </a:stretch>
          </p:blipFill>
          <p:spPr>
            <a:xfrm>
              <a:off x="16462872" y="18090776"/>
              <a:ext cx="4719320" cy="6858000"/>
            </a:xfrm>
            <a:prstGeom prst="rect">
              <a:avLst/>
            </a:prstGeom>
          </p:spPr>
        </p:pic>
        <p:pic>
          <p:nvPicPr>
            <p:cNvPr id="23" name="Diamond">
              <a:extLst>
                <a:ext uri="{FF2B5EF4-FFF2-40B4-BE49-F238E27FC236}">
                  <a16:creationId xmlns:a16="http://schemas.microsoft.com/office/drawing/2014/main" id="{B25DD405-7338-463F-BD61-70393A1EA9F2}"/>
                </a:ext>
              </a:extLst>
            </p:cNvPr>
            <p:cNvPicPr>
              <a:picLocks noChangeAspect="1"/>
            </p:cNvPicPr>
            <p:nvPr/>
          </p:nvPicPr>
          <p:blipFill>
            <a:blip r:embed="rId5"/>
            <a:stretch>
              <a:fillRect/>
            </a:stretch>
          </p:blipFill>
          <p:spPr>
            <a:xfrm>
              <a:off x="16722413" y="18334656"/>
              <a:ext cx="4200238" cy="6614120"/>
            </a:xfrm>
            <a:prstGeom prst="rect">
              <a:avLst/>
            </a:prstGeom>
          </p:spPr>
        </p:pic>
      </p:grpSp>
      <p:grpSp>
        <p:nvGrpSpPr>
          <p:cNvPr id="92" name="Group 91">
            <a:extLst>
              <a:ext uri="{FF2B5EF4-FFF2-40B4-BE49-F238E27FC236}">
                <a16:creationId xmlns:a16="http://schemas.microsoft.com/office/drawing/2014/main" id="{1696628F-9E85-47B5-B4B4-455AC73A827F}"/>
              </a:ext>
            </a:extLst>
          </p:cNvPr>
          <p:cNvGrpSpPr/>
          <p:nvPr/>
        </p:nvGrpSpPr>
        <p:grpSpPr>
          <a:xfrm>
            <a:off x="3736340" y="0"/>
            <a:ext cx="4719320" cy="6858000"/>
            <a:chOff x="11192417" y="18090776"/>
            <a:chExt cx="4719320" cy="6858000"/>
          </a:xfrm>
        </p:grpSpPr>
        <p:pic>
          <p:nvPicPr>
            <p:cNvPr id="74" name="Picture 73">
              <a:extLst>
                <a:ext uri="{FF2B5EF4-FFF2-40B4-BE49-F238E27FC236}">
                  <a16:creationId xmlns:a16="http://schemas.microsoft.com/office/drawing/2014/main" id="{33E040B6-6832-4E4F-B6CF-88BD19DD9F6D}"/>
                </a:ext>
              </a:extLst>
            </p:cNvPr>
            <p:cNvPicPr>
              <a:picLocks noChangeAspect="1"/>
            </p:cNvPicPr>
            <p:nvPr/>
          </p:nvPicPr>
          <p:blipFill>
            <a:blip r:embed="rId4"/>
            <a:stretch>
              <a:fillRect/>
            </a:stretch>
          </p:blipFill>
          <p:spPr>
            <a:xfrm>
              <a:off x="11192417" y="18090776"/>
              <a:ext cx="4719320" cy="6858000"/>
            </a:xfrm>
            <a:prstGeom prst="rect">
              <a:avLst/>
            </a:prstGeom>
          </p:spPr>
        </p:pic>
        <p:pic>
          <p:nvPicPr>
            <p:cNvPr id="29" name="Platinum">
              <a:extLst>
                <a:ext uri="{FF2B5EF4-FFF2-40B4-BE49-F238E27FC236}">
                  <a16:creationId xmlns:a16="http://schemas.microsoft.com/office/drawing/2014/main" id="{8EBDF704-1996-4426-BDB3-04FDBB05A3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10433" y="18334656"/>
              <a:ext cx="4083289" cy="6614120"/>
            </a:xfrm>
            <a:prstGeom prst="rect">
              <a:avLst/>
            </a:prstGeom>
          </p:spPr>
        </p:pic>
      </p:grpSp>
      <p:grpSp>
        <p:nvGrpSpPr>
          <p:cNvPr id="91" name="Group 90">
            <a:extLst>
              <a:ext uri="{FF2B5EF4-FFF2-40B4-BE49-F238E27FC236}">
                <a16:creationId xmlns:a16="http://schemas.microsoft.com/office/drawing/2014/main" id="{BA9ECD1F-77A1-44F3-815C-96B0650E98C0}"/>
              </a:ext>
            </a:extLst>
          </p:cNvPr>
          <p:cNvGrpSpPr/>
          <p:nvPr/>
        </p:nvGrpSpPr>
        <p:grpSpPr>
          <a:xfrm>
            <a:off x="3736340" y="0"/>
            <a:ext cx="4719320" cy="6858000"/>
            <a:chOff x="6034877" y="18090776"/>
            <a:chExt cx="4719320" cy="6858000"/>
          </a:xfrm>
        </p:grpSpPr>
        <p:pic>
          <p:nvPicPr>
            <p:cNvPr id="73" name="Picture 72">
              <a:extLst>
                <a:ext uri="{FF2B5EF4-FFF2-40B4-BE49-F238E27FC236}">
                  <a16:creationId xmlns:a16="http://schemas.microsoft.com/office/drawing/2014/main" id="{BD41BB96-A8F2-428F-B85E-6967497C7028}"/>
                </a:ext>
              </a:extLst>
            </p:cNvPr>
            <p:cNvPicPr>
              <a:picLocks noChangeAspect="1"/>
            </p:cNvPicPr>
            <p:nvPr/>
          </p:nvPicPr>
          <p:blipFill>
            <a:blip r:embed="rId4"/>
            <a:stretch>
              <a:fillRect/>
            </a:stretch>
          </p:blipFill>
          <p:spPr>
            <a:xfrm>
              <a:off x="6034877" y="18090776"/>
              <a:ext cx="4719320" cy="6858000"/>
            </a:xfrm>
            <a:prstGeom prst="rect">
              <a:avLst/>
            </a:prstGeom>
          </p:spPr>
        </p:pic>
        <p:pic>
          <p:nvPicPr>
            <p:cNvPr id="30" name="Gold">
              <a:extLst>
                <a:ext uri="{FF2B5EF4-FFF2-40B4-BE49-F238E27FC236}">
                  <a16:creationId xmlns:a16="http://schemas.microsoft.com/office/drawing/2014/main" id="{07849BFE-2C89-49B2-A9E2-D3D1C0DC5C5F}"/>
                </a:ext>
              </a:extLst>
            </p:cNvPr>
            <p:cNvPicPr>
              <a:picLocks noChangeAspect="1"/>
            </p:cNvPicPr>
            <p:nvPr/>
          </p:nvPicPr>
          <p:blipFill>
            <a:blip r:embed="rId7"/>
            <a:stretch>
              <a:fillRect/>
            </a:stretch>
          </p:blipFill>
          <p:spPr>
            <a:xfrm>
              <a:off x="6208334" y="18334656"/>
              <a:ext cx="4372406" cy="6614120"/>
            </a:xfrm>
            <a:prstGeom prst="rect">
              <a:avLst/>
            </a:prstGeom>
          </p:spPr>
        </p:pic>
      </p:grpSp>
      <p:grpSp>
        <p:nvGrpSpPr>
          <p:cNvPr id="90" name="Group 89">
            <a:extLst>
              <a:ext uri="{FF2B5EF4-FFF2-40B4-BE49-F238E27FC236}">
                <a16:creationId xmlns:a16="http://schemas.microsoft.com/office/drawing/2014/main" id="{FE569E21-23A5-4846-9AF8-5D1C5E2A80FD}"/>
              </a:ext>
            </a:extLst>
          </p:cNvPr>
          <p:cNvGrpSpPr/>
          <p:nvPr/>
        </p:nvGrpSpPr>
        <p:grpSpPr>
          <a:xfrm>
            <a:off x="3736340" y="0"/>
            <a:ext cx="4719320" cy="6858000"/>
            <a:chOff x="1098606" y="18090776"/>
            <a:chExt cx="4719320" cy="6858000"/>
          </a:xfrm>
        </p:grpSpPr>
        <p:pic>
          <p:nvPicPr>
            <p:cNvPr id="72" name="Picture 71">
              <a:extLst>
                <a:ext uri="{FF2B5EF4-FFF2-40B4-BE49-F238E27FC236}">
                  <a16:creationId xmlns:a16="http://schemas.microsoft.com/office/drawing/2014/main" id="{811DC3EF-0222-4143-80D4-83C730ED81BF}"/>
                </a:ext>
              </a:extLst>
            </p:cNvPr>
            <p:cNvPicPr>
              <a:picLocks noChangeAspect="1"/>
            </p:cNvPicPr>
            <p:nvPr/>
          </p:nvPicPr>
          <p:blipFill>
            <a:blip r:embed="rId4"/>
            <a:stretch>
              <a:fillRect/>
            </a:stretch>
          </p:blipFill>
          <p:spPr>
            <a:xfrm>
              <a:off x="1098606" y="18090776"/>
              <a:ext cx="4719320" cy="6858000"/>
            </a:xfrm>
            <a:prstGeom prst="rect">
              <a:avLst/>
            </a:prstGeom>
          </p:spPr>
        </p:pic>
        <p:pic>
          <p:nvPicPr>
            <p:cNvPr id="31" name="Silver">
              <a:extLst>
                <a:ext uri="{FF2B5EF4-FFF2-40B4-BE49-F238E27FC236}">
                  <a16:creationId xmlns:a16="http://schemas.microsoft.com/office/drawing/2014/main" id="{B30CD3AE-D220-4319-8608-9D629ECABEBE}"/>
                </a:ext>
              </a:extLst>
            </p:cNvPr>
            <p:cNvPicPr>
              <a:picLocks noChangeAspect="1"/>
            </p:cNvPicPr>
            <p:nvPr/>
          </p:nvPicPr>
          <p:blipFill>
            <a:blip r:embed="rId8"/>
            <a:stretch>
              <a:fillRect/>
            </a:stretch>
          </p:blipFill>
          <p:spPr>
            <a:xfrm>
              <a:off x="1287544" y="18334656"/>
              <a:ext cx="4341445" cy="6614120"/>
            </a:xfrm>
            <a:prstGeom prst="rect">
              <a:avLst/>
            </a:prstGeom>
          </p:spPr>
        </p:pic>
      </p:grpSp>
      <p:grpSp>
        <p:nvGrpSpPr>
          <p:cNvPr id="89" name="Group 88">
            <a:extLst>
              <a:ext uri="{FF2B5EF4-FFF2-40B4-BE49-F238E27FC236}">
                <a16:creationId xmlns:a16="http://schemas.microsoft.com/office/drawing/2014/main" id="{680CB717-8D2F-4066-B4BC-6E8C763A4E0A}"/>
              </a:ext>
            </a:extLst>
          </p:cNvPr>
          <p:cNvGrpSpPr/>
          <p:nvPr/>
        </p:nvGrpSpPr>
        <p:grpSpPr>
          <a:xfrm>
            <a:off x="3736340" y="0"/>
            <a:ext cx="4719320" cy="6858000"/>
            <a:chOff x="-4216504" y="18090776"/>
            <a:chExt cx="4719320" cy="6858000"/>
          </a:xfrm>
        </p:grpSpPr>
        <p:pic>
          <p:nvPicPr>
            <p:cNvPr id="71" name="Picture 70">
              <a:extLst>
                <a:ext uri="{FF2B5EF4-FFF2-40B4-BE49-F238E27FC236}">
                  <a16:creationId xmlns:a16="http://schemas.microsoft.com/office/drawing/2014/main" id="{32F00AD8-E732-49CF-88BE-1CA8CAB43B05}"/>
                </a:ext>
              </a:extLst>
            </p:cNvPr>
            <p:cNvPicPr>
              <a:picLocks noChangeAspect="1"/>
            </p:cNvPicPr>
            <p:nvPr/>
          </p:nvPicPr>
          <p:blipFill>
            <a:blip r:embed="rId4"/>
            <a:stretch>
              <a:fillRect/>
            </a:stretch>
          </p:blipFill>
          <p:spPr>
            <a:xfrm>
              <a:off x="-4216504" y="18090776"/>
              <a:ext cx="4719320" cy="6858000"/>
            </a:xfrm>
            <a:prstGeom prst="rect">
              <a:avLst/>
            </a:prstGeom>
          </p:spPr>
        </p:pic>
        <p:pic>
          <p:nvPicPr>
            <p:cNvPr id="32" name="Bronze">
              <a:extLst>
                <a:ext uri="{FF2B5EF4-FFF2-40B4-BE49-F238E27FC236}">
                  <a16:creationId xmlns:a16="http://schemas.microsoft.com/office/drawing/2014/main" id="{8DBB4D44-24AC-428A-B1BC-9E8362A251B5}"/>
                </a:ext>
              </a:extLst>
            </p:cNvPr>
            <p:cNvPicPr>
              <a:picLocks noChangeAspect="1"/>
            </p:cNvPicPr>
            <p:nvPr/>
          </p:nvPicPr>
          <p:blipFill>
            <a:blip r:embed="rId9"/>
            <a:stretch>
              <a:fillRect/>
            </a:stretch>
          </p:blipFill>
          <p:spPr>
            <a:xfrm>
              <a:off x="-4171998" y="18334656"/>
              <a:ext cx="4630309" cy="6614120"/>
            </a:xfrm>
            <a:prstGeom prst="rect">
              <a:avLst/>
            </a:prstGeom>
          </p:spPr>
        </p:pic>
      </p:grpSp>
      <p:grpSp>
        <p:nvGrpSpPr>
          <p:cNvPr id="88" name="Group 87">
            <a:extLst>
              <a:ext uri="{FF2B5EF4-FFF2-40B4-BE49-F238E27FC236}">
                <a16:creationId xmlns:a16="http://schemas.microsoft.com/office/drawing/2014/main" id="{FF75FDDB-2D99-4BE2-B96D-9655E852E23A}"/>
              </a:ext>
            </a:extLst>
          </p:cNvPr>
          <p:cNvGrpSpPr/>
          <p:nvPr/>
        </p:nvGrpSpPr>
        <p:grpSpPr>
          <a:xfrm>
            <a:off x="3736340" y="0"/>
            <a:ext cx="4719320" cy="6858000"/>
            <a:chOff x="-9313712" y="18090776"/>
            <a:chExt cx="4719320" cy="6858000"/>
          </a:xfrm>
        </p:grpSpPr>
        <p:pic>
          <p:nvPicPr>
            <p:cNvPr id="70" name="Picture 69">
              <a:extLst>
                <a:ext uri="{FF2B5EF4-FFF2-40B4-BE49-F238E27FC236}">
                  <a16:creationId xmlns:a16="http://schemas.microsoft.com/office/drawing/2014/main" id="{2D3CD8D8-58A0-43F0-969E-8B8BADA61151}"/>
                </a:ext>
              </a:extLst>
            </p:cNvPr>
            <p:cNvPicPr>
              <a:picLocks noChangeAspect="1"/>
            </p:cNvPicPr>
            <p:nvPr/>
          </p:nvPicPr>
          <p:blipFill>
            <a:blip r:embed="rId4"/>
            <a:stretch>
              <a:fillRect/>
            </a:stretch>
          </p:blipFill>
          <p:spPr>
            <a:xfrm>
              <a:off x="-9313712" y="18090776"/>
              <a:ext cx="4719320" cy="6858000"/>
            </a:xfrm>
            <a:prstGeom prst="rect">
              <a:avLst/>
            </a:prstGeom>
          </p:spPr>
        </p:pic>
        <p:pic>
          <p:nvPicPr>
            <p:cNvPr id="33" name="Titanium">
              <a:extLst>
                <a:ext uri="{FF2B5EF4-FFF2-40B4-BE49-F238E27FC236}">
                  <a16:creationId xmlns:a16="http://schemas.microsoft.com/office/drawing/2014/main" id="{A5C64208-85B4-4352-84C2-F2B05C2B1969}"/>
                </a:ext>
              </a:extLst>
            </p:cNvPr>
            <p:cNvPicPr>
              <a:picLocks noChangeAspect="1"/>
            </p:cNvPicPr>
            <p:nvPr/>
          </p:nvPicPr>
          <p:blipFill>
            <a:blip r:embed="rId10"/>
            <a:stretch>
              <a:fillRect/>
            </a:stretch>
          </p:blipFill>
          <p:spPr>
            <a:xfrm>
              <a:off x="-9173626" y="18334656"/>
              <a:ext cx="4439149" cy="6614120"/>
            </a:xfrm>
            <a:prstGeom prst="rect">
              <a:avLst/>
            </a:prstGeom>
          </p:spPr>
        </p:pic>
      </p:grpSp>
      <p:grpSp>
        <p:nvGrpSpPr>
          <p:cNvPr id="87" name="Group 86">
            <a:extLst>
              <a:ext uri="{FF2B5EF4-FFF2-40B4-BE49-F238E27FC236}">
                <a16:creationId xmlns:a16="http://schemas.microsoft.com/office/drawing/2014/main" id="{2DE4669E-47C0-4D03-B41A-C1D61BDED4BA}"/>
              </a:ext>
            </a:extLst>
          </p:cNvPr>
          <p:cNvGrpSpPr/>
          <p:nvPr/>
        </p:nvGrpSpPr>
        <p:grpSpPr>
          <a:xfrm>
            <a:off x="3736340" y="0"/>
            <a:ext cx="4719320" cy="6858000"/>
            <a:chOff x="16462872" y="9881864"/>
            <a:chExt cx="4719320" cy="6858000"/>
          </a:xfrm>
        </p:grpSpPr>
        <p:pic>
          <p:nvPicPr>
            <p:cNvPr id="69" name="Picture 68">
              <a:extLst>
                <a:ext uri="{FF2B5EF4-FFF2-40B4-BE49-F238E27FC236}">
                  <a16:creationId xmlns:a16="http://schemas.microsoft.com/office/drawing/2014/main" id="{6E9FD07B-DB7F-4D5E-9B3B-1F6141FBE29A}"/>
                </a:ext>
              </a:extLst>
            </p:cNvPr>
            <p:cNvPicPr>
              <a:picLocks noChangeAspect="1"/>
            </p:cNvPicPr>
            <p:nvPr/>
          </p:nvPicPr>
          <p:blipFill>
            <a:blip r:embed="rId4"/>
            <a:stretch>
              <a:fillRect/>
            </a:stretch>
          </p:blipFill>
          <p:spPr>
            <a:xfrm>
              <a:off x="16462872" y="9881864"/>
              <a:ext cx="4719320" cy="6858000"/>
            </a:xfrm>
            <a:prstGeom prst="rect">
              <a:avLst/>
            </a:prstGeom>
          </p:spPr>
        </p:pic>
        <p:pic>
          <p:nvPicPr>
            <p:cNvPr id="34" name="Carbon Fibre">
              <a:extLst>
                <a:ext uri="{FF2B5EF4-FFF2-40B4-BE49-F238E27FC236}">
                  <a16:creationId xmlns:a16="http://schemas.microsoft.com/office/drawing/2014/main" id="{0C345CB7-4805-49A1-BEE9-1D759BFDA12A}"/>
                </a:ext>
              </a:extLst>
            </p:cNvPr>
            <p:cNvPicPr>
              <a:picLocks noChangeAspect="1"/>
            </p:cNvPicPr>
            <p:nvPr/>
          </p:nvPicPr>
          <p:blipFill>
            <a:blip r:embed="rId11"/>
            <a:stretch>
              <a:fillRect/>
            </a:stretch>
          </p:blipFill>
          <p:spPr>
            <a:xfrm>
              <a:off x="16868360" y="10125744"/>
              <a:ext cx="3908344" cy="6614120"/>
            </a:xfrm>
            <a:prstGeom prst="rect">
              <a:avLst/>
            </a:prstGeom>
          </p:spPr>
        </p:pic>
      </p:grpSp>
      <p:grpSp>
        <p:nvGrpSpPr>
          <p:cNvPr id="86" name="Group 85">
            <a:extLst>
              <a:ext uri="{FF2B5EF4-FFF2-40B4-BE49-F238E27FC236}">
                <a16:creationId xmlns:a16="http://schemas.microsoft.com/office/drawing/2014/main" id="{03CFE2FC-0A53-4F69-BF6E-E366FFB5E6D4}"/>
              </a:ext>
            </a:extLst>
          </p:cNvPr>
          <p:cNvGrpSpPr/>
          <p:nvPr/>
        </p:nvGrpSpPr>
        <p:grpSpPr>
          <a:xfrm>
            <a:off x="3736340" y="0"/>
            <a:ext cx="4719320" cy="6858000"/>
            <a:chOff x="11485371" y="9881864"/>
            <a:chExt cx="4719320" cy="6858000"/>
          </a:xfrm>
        </p:grpSpPr>
        <p:pic>
          <p:nvPicPr>
            <p:cNvPr id="68" name="Picture 67">
              <a:extLst>
                <a:ext uri="{FF2B5EF4-FFF2-40B4-BE49-F238E27FC236}">
                  <a16:creationId xmlns:a16="http://schemas.microsoft.com/office/drawing/2014/main" id="{AAF31549-5B16-4B60-BCEC-995470C80B17}"/>
                </a:ext>
              </a:extLst>
            </p:cNvPr>
            <p:cNvPicPr>
              <a:picLocks noChangeAspect="1"/>
            </p:cNvPicPr>
            <p:nvPr/>
          </p:nvPicPr>
          <p:blipFill>
            <a:blip r:embed="rId4"/>
            <a:stretch>
              <a:fillRect/>
            </a:stretch>
          </p:blipFill>
          <p:spPr>
            <a:xfrm>
              <a:off x="11485371" y="9881864"/>
              <a:ext cx="4719320" cy="6858000"/>
            </a:xfrm>
            <a:prstGeom prst="rect">
              <a:avLst/>
            </a:prstGeom>
          </p:spPr>
        </p:pic>
        <p:pic>
          <p:nvPicPr>
            <p:cNvPr id="35" name="Kevlar">
              <a:extLst>
                <a:ext uri="{FF2B5EF4-FFF2-40B4-BE49-F238E27FC236}">
                  <a16:creationId xmlns:a16="http://schemas.microsoft.com/office/drawing/2014/main" id="{B2E5D4BC-D52D-41D5-9A69-9988D72E8BE2}"/>
                </a:ext>
              </a:extLst>
            </p:cNvPr>
            <p:cNvPicPr>
              <a:picLocks noChangeAspect="1"/>
            </p:cNvPicPr>
            <p:nvPr/>
          </p:nvPicPr>
          <p:blipFill>
            <a:blip r:embed="rId12"/>
            <a:stretch>
              <a:fillRect/>
            </a:stretch>
          </p:blipFill>
          <p:spPr>
            <a:xfrm>
              <a:off x="11519953" y="10125744"/>
              <a:ext cx="4650157" cy="6614120"/>
            </a:xfrm>
            <a:prstGeom prst="rect">
              <a:avLst/>
            </a:prstGeom>
          </p:spPr>
        </p:pic>
      </p:grpSp>
      <p:grpSp>
        <p:nvGrpSpPr>
          <p:cNvPr id="85" name="Group 84">
            <a:extLst>
              <a:ext uri="{FF2B5EF4-FFF2-40B4-BE49-F238E27FC236}">
                <a16:creationId xmlns:a16="http://schemas.microsoft.com/office/drawing/2014/main" id="{48389FEF-88A3-43BF-862B-EE36622A85AE}"/>
              </a:ext>
            </a:extLst>
          </p:cNvPr>
          <p:cNvGrpSpPr/>
          <p:nvPr/>
        </p:nvGrpSpPr>
        <p:grpSpPr>
          <a:xfrm>
            <a:off x="3736340" y="0"/>
            <a:ext cx="4719320" cy="6858000"/>
            <a:chOff x="6127209" y="9881864"/>
            <a:chExt cx="4719320" cy="6858000"/>
          </a:xfrm>
        </p:grpSpPr>
        <p:pic>
          <p:nvPicPr>
            <p:cNvPr id="67" name="Picture 66">
              <a:extLst>
                <a:ext uri="{FF2B5EF4-FFF2-40B4-BE49-F238E27FC236}">
                  <a16:creationId xmlns:a16="http://schemas.microsoft.com/office/drawing/2014/main" id="{A522CC47-510C-40D0-92BF-DFD38D117DFD}"/>
                </a:ext>
              </a:extLst>
            </p:cNvPr>
            <p:cNvPicPr>
              <a:picLocks noChangeAspect="1"/>
            </p:cNvPicPr>
            <p:nvPr/>
          </p:nvPicPr>
          <p:blipFill>
            <a:blip r:embed="rId4"/>
            <a:stretch>
              <a:fillRect/>
            </a:stretch>
          </p:blipFill>
          <p:spPr>
            <a:xfrm>
              <a:off x="6127209" y="9881864"/>
              <a:ext cx="4719320" cy="6858000"/>
            </a:xfrm>
            <a:prstGeom prst="rect">
              <a:avLst/>
            </a:prstGeom>
          </p:spPr>
        </p:pic>
        <p:pic>
          <p:nvPicPr>
            <p:cNvPr id="37" name="Aluminium">
              <a:extLst>
                <a:ext uri="{FF2B5EF4-FFF2-40B4-BE49-F238E27FC236}">
                  <a16:creationId xmlns:a16="http://schemas.microsoft.com/office/drawing/2014/main" id="{FEF2305B-95B9-4057-90BF-52B4B9B36D8C}"/>
                </a:ext>
              </a:extLst>
            </p:cNvPr>
            <p:cNvPicPr>
              <a:picLocks noChangeAspect="1"/>
            </p:cNvPicPr>
            <p:nvPr/>
          </p:nvPicPr>
          <p:blipFill>
            <a:blip r:embed="rId13"/>
            <a:stretch>
              <a:fillRect/>
            </a:stretch>
          </p:blipFill>
          <p:spPr>
            <a:xfrm>
              <a:off x="6324807" y="10125744"/>
              <a:ext cx="4324125" cy="6614120"/>
            </a:xfrm>
            <a:prstGeom prst="rect">
              <a:avLst/>
            </a:prstGeom>
          </p:spPr>
        </p:pic>
      </p:grpSp>
      <p:grpSp>
        <p:nvGrpSpPr>
          <p:cNvPr id="84" name="Group 83">
            <a:extLst>
              <a:ext uri="{FF2B5EF4-FFF2-40B4-BE49-F238E27FC236}">
                <a16:creationId xmlns:a16="http://schemas.microsoft.com/office/drawing/2014/main" id="{319F5350-FB69-49BE-A64C-627462602A8A}"/>
              </a:ext>
            </a:extLst>
          </p:cNvPr>
          <p:cNvGrpSpPr/>
          <p:nvPr/>
        </p:nvGrpSpPr>
        <p:grpSpPr>
          <a:xfrm>
            <a:off x="3736340" y="0"/>
            <a:ext cx="4719320" cy="6858000"/>
            <a:chOff x="888024" y="9881864"/>
            <a:chExt cx="4719320" cy="6858000"/>
          </a:xfrm>
        </p:grpSpPr>
        <p:pic>
          <p:nvPicPr>
            <p:cNvPr id="66" name="Picture 65">
              <a:extLst>
                <a:ext uri="{FF2B5EF4-FFF2-40B4-BE49-F238E27FC236}">
                  <a16:creationId xmlns:a16="http://schemas.microsoft.com/office/drawing/2014/main" id="{8DC28948-3E66-4F81-9546-640C4E9354EA}"/>
                </a:ext>
              </a:extLst>
            </p:cNvPr>
            <p:cNvPicPr>
              <a:picLocks noChangeAspect="1"/>
            </p:cNvPicPr>
            <p:nvPr/>
          </p:nvPicPr>
          <p:blipFill>
            <a:blip r:embed="rId4"/>
            <a:stretch>
              <a:fillRect/>
            </a:stretch>
          </p:blipFill>
          <p:spPr>
            <a:xfrm>
              <a:off x="888024" y="9881864"/>
              <a:ext cx="4719320" cy="6858000"/>
            </a:xfrm>
            <a:prstGeom prst="rect">
              <a:avLst/>
            </a:prstGeom>
          </p:spPr>
        </p:pic>
        <p:pic>
          <p:nvPicPr>
            <p:cNvPr id="48" name="Tungsten">
              <a:extLst>
                <a:ext uri="{FF2B5EF4-FFF2-40B4-BE49-F238E27FC236}">
                  <a16:creationId xmlns:a16="http://schemas.microsoft.com/office/drawing/2014/main" id="{6463E8B6-D800-4CE6-8E45-D23711EE029C}"/>
                </a:ext>
              </a:extLst>
            </p:cNvPr>
            <p:cNvPicPr>
              <a:picLocks noChangeAspect="1"/>
            </p:cNvPicPr>
            <p:nvPr/>
          </p:nvPicPr>
          <p:blipFill>
            <a:blip r:embed="rId14"/>
            <a:stretch>
              <a:fillRect/>
            </a:stretch>
          </p:blipFill>
          <p:spPr>
            <a:xfrm>
              <a:off x="1103744" y="9881864"/>
              <a:ext cx="4287881" cy="6858000"/>
            </a:xfrm>
            <a:prstGeom prst="rect">
              <a:avLst/>
            </a:prstGeom>
          </p:spPr>
        </p:pic>
      </p:grpSp>
      <p:grpSp>
        <p:nvGrpSpPr>
          <p:cNvPr id="83" name="Group 82">
            <a:extLst>
              <a:ext uri="{FF2B5EF4-FFF2-40B4-BE49-F238E27FC236}">
                <a16:creationId xmlns:a16="http://schemas.microsoft.com/office/drawing/2014/main" id="{52BE045B-3B2A-4E77-B3E7-AE03489CC84F}"/>
              </a:ext>
            </a:extLst>
          </p:cNvPr>
          <p:cNvGrpSpPr/>
          <p:nvPr/>
        </p:nvGrpSpPr>
        <p:grpSpPr>
          <a:xfrm>
            <a:off x="3736340" y="0"/>
            <a:ext cx="4719320" cy="6858000"/>
            <a:chOff x="-4014806" y="9881864"/>
            <a:chExt cx="4719320" cy="6858000"/>
          </a:xfrm>
        </p:grpSpPr>
        <p:pic>
          <p:nvPicPr>
            <p:cNvPr id="65" name="Picture 64">
              <a:extLst>
                <a:ext uri="{FF2B5EF4-FFF2-40B4-BE49-F238E27FC236}">
                  <a16:creationId xmlns:a16="http://schemas.microsoft.com/office/drawing/2014/main" id="{2B5667B5-89EC-413C-A46E-4E31029CC712}"/>
                </a:ext>
              </a:extLst>
            </p:cNvPr>
            <p:cNvPicPr>
              <a:picLocks noChangeAspect="1"/>
            </p:cNvPicPr>
            <p:nvPr/>
          </p:nvPicPr>
          <p:blipFill>
            <a:blip r:embed="rId4"/>
            <a:stretch>
              <a:fillRect/>
            </a:stretch>
          </p:blipFill>
          <p:spPr>
            <a:xfrm>
              <a:off x="-4014806" y="9881864"/>
              <a:ext cx="4719320" cy="6858000"/>
            </a:xfrm>
            <a:prstGeom prst="rect">
              <a:avLst/>
            </a:prstGeom>
          </p:spPr>
        </p:pic>
        <p:pic>
          <p:nvPicPr>
            <p:cNvPr id="38" name="Glass">
              <a:extLst>
                <a:ext uri="{FF2B5EF4-FFF2-40B4-BE49-F238E27FC236}">
                  <a16:creationId xmlns:a16="http://schemas.microsoft.com/office/drawing/2014/main" id="{E7123E51-51D1-44F2-B70D-10CC644F6317}"/>
                </a:ext>
              </a:extLst>
            </p:cNvPr>
            <p:cNvPicPr>
              <a:picLocks noChangeAspect="1"/>
            </p:cNvPicPr>
            <p:nvPr/>
          </p:nvPicPr>
          <p:blipFill>
            <a:blip r:embed="rId15"/>
            <a:stretch>
              <a:fillRect/>
            </a:stretch>
          </p:blipFill>
          <p:spPr>
            <a:xfrm>
              <a:off x="-3683757" y="10125744"/>
              <a:ext cx="4057223" cy="6614120"/>
            </a:xfrm>
            <a:prstGeom prst="rect">
              <a:avLst/>
            </a:prstGeom>
          </p:spPr>
        </p:pic>
      </p:grpSp>
      <p:grpSp>
        <p:nvGrpSpPr>
          <p:cNvPr id="82" name="Group 81">
            <a:extLst>
              <a:ext uri="{FF2B5EF4-FFF2-40B4-BE49-F238E27FC236}">
                <a16:creationId xmlns:a16="http://schemas.microsoft.com/office/drawing/2014/main" id="{12230776-DABB-4B7B-AF48-20DF26191C8D}"/>
              </a:ext>
            </a:extLst>
          </p:cNvPr>
          <p:cNvGrpSpPr/>
          <p:nvPr/>
        </p:nvGrpSpPr>
        <p:grpSpPr>
          <a:xfrm>
            <a:off x="3736340" y="0"/>
            <a:ext cx="4719320" cy="6858000"/>
            <a:chOff x="-9313712" y="9881864"/>
            <a:chExt cx="4719320" cy="6858000"/>
          </a:xfrm>
        </p:grpSpPr>
        <p:pic>
          <p:nvPicPr>
            <p:cNvPr id="64" name="Picture 63">
              <a:extLst>
                <a:ext uri="{FF2B5EF4-FFF2-40B4-BE49-F238E27FC236}">
                  <a16:creationId xmlns:a16="http://schemas.microsoft.com/office/drawing/2014/main" id="{8322C12E-FE47-4C0C-8568-42F56B3072D6}"/>
                </a:ext>
              </a:extLst>
            </p:cNvPr>
            <p:cNvPicPr>
              <a:picLocks noChangeAspect="1"/>
            </p:cNvPicPr>
            <p:nvPr/>
          </p:nvPicPr>
          <p:blipFill>
            <a:blip r:embed="rId4"/>
            <a:stretch>
              <a:fillRect/>
            </a:stretch>
          </p:blipFill>
          <p:spPr>
            <a:xfrm>
              <a:off x="-9313712" y="9881864"/>
              <a:ext cx="4719320" cy="6858000"/>
            </a:xfrm>
            <a:prstGeom prst="rect">
              <a:avLst/>
            </a:prstGeom>
          </p:spPr>
        </p:pic>
        <p:pic>
          <p:nvPicPr>
            <p:cNvPr id="39" name="Chrome">
              <a:extLst>
                <a:ext uri="{FF2B5EF4-FFF2-40B4-BE49-F238E27FC236}">
                  <a16:creationId xmlns:a16="http://schemas.microsoft.com/office/drawing/2014/main" id="{91AF3451-D92A-4AC8-A4E9-D7FEEE2E2853}"/>
                </a:ext>
              </a:extLst>
            </p:cNvPr>
            <p:cNvPicPr>
              <a:picLocks noChangeAspect="1"/>
            </p:cNvPicPr>
            <p:nvPr/>
          </p:nvPicPr>
          <p:blipFill>
            <a:blip r:embed="rId16"/>
            <a:stretch>
              <a:fillRect/>
            </a:stretch>
          </p:blipFill>
          <p:spPr>
            <a:xfrm>
              <a:off x="-8995078" y="10125744"/>
              <a:ext cx="4082052" cy="6614120"/>
            </a:xfrm>
            <a:prstGeom prst="rect">
              <a:avLst/>
            </a:prstGeom>
          </p:spPr>
        </p:pic>
      </p:grpSp>
      <p:grpSp>
        <p:nvGrpSpPr>
          <p:cNvPr id="81" name="Group 80">
            <a:extLst>
              <a:ext uri="{FF2B5EF4-FFF2-40B4-BE49-F238E27FC236}">
                <a16:creationId xmlns:a16="http://schemas.microsoft.com/office/drawing/2014/main" id="{EA754186-C3F4-4A58-9522-28215D80D555}"/>
              </a:ext>
            </a:extLst>
          </p:cNvPr>
          <p:cNvGrpSpPr/>
          <p:nvPr/>
        </p:nvGrpSpPr>
        <p:grpSpPr>
          <a:xfrm>
            <a:off x="3736340" y="0"/>
            <a:ext cx="4719320" cy="6858000"/>
            <a:chOff x="16462872" y="-9477672"/>
            <a:chExt cx="4719320" cy="6858000"/>
          </a:xfrm>
        </p:grpSpPr>
        <p:pic>
          <p:nvPicPr>
            <p:cNvPr id="63" name="Picture 62">
              <a:extLst>
                <a:ext uri="{FF2B5EF4-FFF2-40B4-BE49-F238E27FC236}">
                  <a16:creationId xmlns:a16="http://schemas.microsoft.com/office/drawing/2014/main" id="{86EEF32F-4157-416E-A950-839D3606D6CB}"/>
                </a:ext>
              </a:extLst>
            </p:cNvPr>
            <p:cNvPicPr>
              <a:picLocks noChangeAspect="1"/>
            </p:cNvPicPr>
            <p:nvPr/>
          </p:nvPicPr>
          <p:blipFill>
            <a:blip r:embed="rId4"/>
            <a:stretch>
              <a:fillRect/>
            </a:stretch>
          </p:blipFill>
          <p:spPr>
            <a:xfrm>
              <a:off x="16462872" y="-9477672"/>
              <a:ext cx="4719320" cy="6858000"/>
            </a:xfrm>
            <a:prstGeom prst="rect">
              <a:avLst/>
            </a:prstGeom>
          </p:spPr>
        </p:pic>
        <p:pic>
          <p:nvPicPr>
            <p:cNvPr id="41" name="Steel">
              <a:extLst>
                <a:ext uri="{FF2B5EF4-FFF2-40B4-BE49-F238E27FC236}">
                  <a16:creationId xmlns:a16="http://schemas.microsoft.com/office/drawing/2014/main" id="{79663B95-47D1-4A79-88E9-887F960BF2DE}"/>
                </a:ext>
              </a:extLst>
            </p:cNvPr>
            <p:cNvPicPr>
              <a:picLocks noChangeAspect="1"/>
            </p:cNvPicPr>
            <p:nvPr/>
          </p:nvPicPr>
          <p:blipFill>
            <a:blip r:embed="rId17"/>
            <a:stretch>
              <a:fillRect/>
            </a:stretch>
          </p:blipFill>
          <p:spPr>
            <a:xfrm>
              <a:off x="16723698" y="-9233792"/>
              <a:ext cx="4197669" cy="6614120"/>
            </a:xfrm>
            <a:prstGeom prst="rect">
              <a:avLst/>
            </a:prstGeom>
          </p:spPr>
        </p:pic>
      </p:grpSp>
      <p:grpSp>
        <p:nvGrpSpPr>
          <p:cNvPr id="80" name="Group 79">
            <a:extLst>
              <a:ext uri="{FF2B5EF4-FFF2-40B4-BE49-F238E27FC236}">
                <a16:creationId xmlns:a16="http://schemas.microsoft.com/office/drawing/2014/main" id="{88ABA8E5-DF7A-497B-9EF6-75B7C7BC6C70}"/>
              </a:ext>
            </a:extLst>
          </p:cNvPr>
          <p:cNvGrpSpPr/>
          <p:nvPr/>
        </p:nvGrpSpPr>
        <p:grpSpPr>
          <a:xfrm>
            <a:off x="3736340" y="0"/>
            <a:ext cx="4719320" cy="6858000"/>
            <a:chOff x="11026124" y="-9477672"/>
            <a:chExt cx="4719320" cy="6858000"/>
          </a:xfrm>
        </p:grpSpPr>
        <p:pic>
          <p:nvPicPr>
            <p:cNvPr id="62" name="Picture 61">
              <a:extLst>
                <a:ext uri="{FF2B5EF4-FFF2-40B4-BE49-F238E27FC236}">
                  <a16:creationId xmlns:a16="http://schemas.microsoft.com/office/drawing/2014/main" id="{1DEE0058-6E8E-4EB7-A96A-D17FE3820AA9}"/>
                </a:ext>
              </a:extLst>
            </p:cNvPr>
            <p:cNvPicPr>
              <a:picLocks noChangeAspect="1"/>
            </p:cNvPicPr>
            <p:nvPr/>
          </p:nvPicPr>
          <p:blipFill>
            <a:blip r:embed="rId4"/>
            <a:stretch>
              <a:fillRect/>
            </a:stretch>
          </p:blipFill>
          <p:spPr>
            <a:xfrm>
              <a:off x="11026124" y="-9477672"/>
              <a:ext cx="4719320" cy="6858000"/>
            </a:xfrm>
            <a:prstGeom prst="rect">
              <a:avLst/>
            </a:prstGeom>
          </p:spPr>
        </p:pic>
        <p:pic>
          <p:nvPicPr>
            <p:cNvPr id="42" name="Copper">
              <a:extLst>
                <a:ext uri="{FF2B5EF4-FFF2-40B4-BE49-F238E27FC236}">
                  <a16:creationId xmlns:a16="http://schemas.microsoft.com/office/drawing/2014/main" id="{E0BD4F59-2287-41C6-86BA-1974956A0F16}"/>
                </a:ext>
              </a:extLst>
            </p:cNvPr>
            <p:cNvPicPr>
              <a:picLocks noChangeAspect="1"/>
            </p:cNvPicPr>
            <p:nvPr/>
          </p:nvPicPr>
          <p:blipFill>
            <a:blip r:embed="rId18"/>
            <a:stretch>
              <a:fillRect/>
            </a:stretch>
          </p:blipFill>
          <p:spPr>
            <a:xfrm>
              <a:off x="11374077" y="-9233792"/>
              <a:ext cx="4023414" cy="6614120"/>
            </a:xfrm>
            <a:prstGeom prst="rect">
              <a:avLst/>
            </a:prstGeom>
          </p:spPr>
        </p:pic>
      </p:grpSp>
      <p:grpSp>
        <p:nvGrpSpPr>
          <p:cNvPr id="79" name="Group 78">
            <a:extLst>
              <a:ext uri="{FF2B5EF4-FFF2-40B4-BE49-F238E27FC236}">
                <a16:creationId xmlns:a16="http://schemas.microsoft.com/office/drawing/2014/main" id="{C84CAB13-6010-4BB5-8CC0-B9C1706563AB}"/>
              </a:ext>
            </a:extLst>
          </p:cNvPr>
          <p:cNvGrpSpPr/>
          <p:nvPr/>
        </p:nvGrpSpPr>
        <p:grpSpPr>
          <a:xfrm>
            <a:off x="3736340" y="0"/>
            <a:ext cx="4719320" cy="6858000"/>
            <a:chOff x="6149188" y="-9477672"/>
            <a:chExt cx="4719320" cy="6858000"/>
          </a:xfrm>
        </p:grpSpPr>
        <p:pic>
          <p:nvPicPr>
            <p:cNvPr id="61" name="Picture 60">
              <a:extLst>
                <a:ext uri="{FF2B5EF4-FFF2-40B4-BE49-F238E27FC236}">
                  <a16:creationId xmlns:a16="http://schemas.microsoft.com/office/drawing/2014/main" id="{93B6B8E2-1193-43A6-A8F9-1075E5737106}"/>
                </a:ext>
              </a:extLst>
            </p:cNvPr>
            <p:cNvPicPr>
              <a:picLocks noChangeAspect="1"/>
            </p:cNvPicPr>
            <p:nvPr/>
          </p:nvPicPr>
          <p:blipFill>
            <a:blip r:embed="rId4"/>
            <a:stretch>
              <a:fillRect/>
            </a:stretch>
          </p:blipFill>
          <p:spPr>
            <a:xfrm>
              <a:off x="6149188" y="-9477672"/>
              <a:ext cx="4719320" cy="6858000"/>
            </a:xfrm>
            <a:prstGeom prst="rect">
              <a:avLst/>
            </a:prstGeom>
          </p:spPr>
        </p:pic>
        <p:pic>
          <p:nvPicPr>
            <p:cNvPr id="43" name="Brass">
              <a:extLst>
                <a:ext uri="{FF2B5EF4-FFF2-40B4-BE49-F238E27FC236}">
                  <a16:creationId xmlns:a16="http://schemas.microsoft.com/office/drawing/2014/main" id="{3B71A07C-1393-48D5-AD25-FBFBDE295B8A}"/>
                </a:ext>
              </a:extLst>
            </p:cNvPr>
            <p:cNvPicPr>
              <a:picLocks noChangeAspect="1"/>
            </p:cNvPicPr>
            <p:nvPr/>
          </p:nvPicPr>
          <p:blipFill>
            <a:blip r:embed="rId19"/>
            <a:stretch>
              <a:fillRect/>
            </a:stretch>
          </p:blipFill>
          <p:spPr>
            <a:xfrm>
              <a:off x="6359571" y="-9233792"/>
              <a:ext cx="4298555" cy="6614120"/>
            </a:xfrm>
            <a:prstGeom prst="rect">
              <a:avLst/>
            </a:prstGeom>
          </p:spPr>
        </p:pic>
      </p:grpSp>
      <p:grpSp>
        <p:nvGrpSpPr>
          <p:cNvPr id="78" name="Group 77">
            <a:extLst>
              <a:ext uri="{FF2B5EF4-FFF2-40B4-BE49-F238E27FC236}">
                <a16:creationId xmlns:a16="http://schemas.microsoft.com/office/drawing/2014/main" id="{C2D835B6-61F7-4996-8D30-A87CD5CAC77F}"/>
              </a:ext>
            </a:extLst>
          </p:cNvPr>
          <p:cNvGrpSpPr/>
          <p:nvPr/>
        </p:nvGrpSpPr>
        <p:grpSpPr>
          <a:xfrm>
            <a:off x="3736340" y="0"/>
            <a:ext cx="4719320" cy="6858000"/>
            <a:chOff x="1051472" y="-9477672"/>
            <a:chExt cx="4719320" cy="6858000"/>
          </a:xfrm>
        </p:grpSpPr>
        <p:pic>
          <p:nvPicPr>
            <p:cNvPr id="60" name="Picture 59">
              <a:extLst>
                <a:ext uri="{FF2B5EF4-FFF2-40B4-BE49-F238E27FC236}">
                  <a16:creationId xmlns:a16="http://schemas.microsoft.com/office/drawing/2014/main" id="{FCE1E7D1-0559-4BCA-BD7A-7471A8631E7B}"/>
                </a:ext>
              </a:extLst>
            </p:cNvPr>
            <p:cNvPicPr>
              <a:picLocks noChangeAspect="1"/>
            </p:cNvPicPr>
            <p:nvPr/>
          </p:nvPicPr>
          <p:blipFill>
            <a:blip r:embed="rId4"/>
            <a:stretch>
              <a:fillRect/>
            </a:stretch>
          </p:blipFill>
          <p:spPr>
            <a:xfrm>
              <a:off x="1051472" y="-9477672"/>
              <a:ext cx="4719320" cy="6858000"/>
            </a:xfrm>
            <a:prstGeom prst="rect">
              <a:avLst/>
            </a:prstGeom>
          </p:spPr>
        </p:pic>
        <p:pic>
          <p:nvPicPr>
            <p:cNvPr id="44" name="Tin">
              <a:extLst>
                <a:ext uri="{FF2B5EF4-FFF2-40B4-BE49-F238E27FC236}">
                  <a16:creationId xmlns:a16="http://schemas.microsoft.com/office/drawing/2014/main" id="{AAB4450E-D64B-4EA8-BEAE-64E2EEED35A5}"/>
                </a:ext>
              </a:extLst>
            </p:cNvPr>
            <p:cNvPicPr>
              <a:picLocks noChangeAspect="1"/>
            </p:cNvPicPr>
            <p:nvPr/>
          </p:nvPicPr>
          <p:blipFill>
            <a:blip r:embed="rId20"/>
            <a:stretch>
              <a:fillRect/>
            </a:stretch>
          </p:blipFill>
          <p:spPr>
            <a:xfrm>
              <a:off x="1293902" y="-9233792"/>
              <a:ext cx="4234460" cy="6614120"/>
            </a:xfrm>
            <a:prstGeom prst="rect">
              <a:avLst/>
            </a:prstGeom>
          </p:spPr>
        </p:pic>
      </p:grpSp>
      <p:grpSp>
        <p:nvGrpSpPr>
          <p:cNvPr id="77" name="Group 76">
            <a:extLst>
              <a:ext uri="{FF2B5EF4-FFF2-40B4-BE49-F238E27FC236}">
                <a16:creationId xmlns:a16="http://schemas.microsoft.com/office/drawing/2014/main" id="{76CF4C28-4662-43C4-B084-304DAD248C94}"/>
              </a:ext>
            </a:extLst>
          </p:cNvPr>
          <p:cNvGrpSpPr/>
          <p:nvPr/>
        </p:nvGrpSpPr>
        <p:grpSpPr>
          <a:xfrm>
            <a:off x="3736340" y="0"/>
            <a:ext cx="4719320" cy="6858000"/>
            <a:chOff x="-4129136" y="-9477672"/>
            <a:chExt cx="4719320" cy="6858000"/>
          </a:xfrm>
        </p:grpSpPr>
        <p:pic>
          <p:nvPicPr>
            <p:cNvPr id="59" name="Picture 58">
              <a:extLst>
                <a:ext uri="{FF2B5EF4-FFF2-40B4-BE49-F238E27FC236}">
                  <a16:creationId xmlns:a16="http://schemas.microsoft.com/office/drawing/2014/main" id="{49D544C4-A2F5-4644-AC81-F117C7747AFA}"/>
                </a:ext>
              </a:extLst>
            </p:cNvPr>
            <p:cNvPicPr>
              <a:picLocks noChangeAspect="1"/>
            </p:cNvPicPr>
            <p:nvPr/>
          </p:nvPicPr>
          <p:blipFill>
            <a:blip r:embed="rId4"/>
            <a:stretch>
              <a:fillRect/>
            </a:stretch>
          </p:blipFill>
          <p:spPr>
            <a:xfrm>
              <a:off x="-4129136" y="-9477672"/>
              <a:ext cx="4719320" cy="6858000"/>
            </a:xfrm>
            <a:prstGeom prst="rect">
              <a:avLst/>
            </a:prstGeom>
          </p:spPr>
        </p:pic>
        <p:pic>
          <p:nvPicPr>
            <p:cNvPr id="45" name="Iron">
              <a:extLst>
                <a:ext uri="{FF2B5EF4-FFF2-40B4-BE49-F238E27FC236}">
                  <a16:creationId xmlns:a16="http://schemas.microsoft.com/office/drawing/2014/main" id="{46DF0EA4-1B8B-4903-9F01-34C8A3E4E4EB}"/>
                </a:ext>
              </a:extLst>
            </p:cNvPr>
            <p:cNvPicPr>
              <a:picLocks noChangeAspect="1"/>
            </p:cNvPicPr>
            <p:nvPr/>
          </p:nvPicPr>
          <p:blipFill>
            <a:blip r:embed="rId21"/>
            <a:stretch>
              <a:fillRect/>
            </a:stretch>
          </p:blipFill>
          <p:spPr>
            <a:xfrm>
              <a:off x="-3900050" y="-9233792"/>
              <a:ext cx="4261148" cy="6614120"/>
            </a:xfrm>
            <a:prstGeom prst="rect">
              <a:avLst/>
            </a:prstGeom>
          </p:spPr>
        </p:pic>
      </p:grpSp>
      <p:grpSp>
        <p:nvGrpSpPr>
          <p:cNvPr id="76" name="Group 75">
            <a:extLst>
              <a:ext uri="{FF2B5EF4-FFF2-40B4-BE49-F238E27FC236}">
                <a16:creationId xmlns:a16="http://schemas.microsoft.com/office/drawing/2014/main" id="{A1665855-2F82-430C-9DC6-A31CD2FB6E52}"/>
              </a:ext>
            </a:extLst>
          </p:cNvPr>
          <p:cNvGrpSpPr/>
          <p:nvPr/>
        </p:nvGrpSpPr>
        <p:grpSpPr>
          <a:xfrm>
            <a:off x="3736340" y="0"/>
            <a:ext cx="4719320" cy="6858000"/>
            <a:chOff x="-9313712" y="-9477672"/>
            <a:chExt cx="4719320" cy="6858000"/>
          </a:xfrm>
        </p:grpSpPr>
        <p:pic>
          <p:nvPicPr>
            <p:cNvPr id="58" name="Picture 57">
              <a:extLst>
                <a:ext uri="{FF2B5EF4-FFF2-40B4-BE49-F238E27FC236}">
                  <a16:creationId xmlns:a16="http://schemas.microsoft.com/office/drawing/2014/main" id="{EB3BE01F-5884-49A2-8480-8AEA937E1776}"/>
                </a:ext>
              </a:extLst>
            </p:cNvPr>
            <p:cNvPicPr>
              <a:picLocks noChangeAspect="1"/>
            </p:cNvPicPr>
            <p:nvPr/>
          </p:nvPicPr>
          <p:blipFill>
            <a:blip r:embed="rId4"/>
            <a:stretch>
              <a:fillRect/>
            </a:stretch>
          </p:blipFill>
          <p:spPr>
            <a:xfrm>
              <a:off x="-9313712" y="-9477672"/>
              <a:ext cx="4719320" cy="6858000"/>
            </a:xfrm>
            <a:prstGeom prst="rect">
              <a:avLst/>
            </a:prstGeom>
          </p:spPr>
        </p:pic>
        <p:pic>
          <p:nvPicPr>
            <p:cNvPr id="46" name="Rust">
              <a:extLst>
                <a:ext uri="{FF2B5EF4-FFF2-40B4-BE49-F238E27FC236}">
                  <a16:creationId xmlns:a16="http://schemas.microsoft.com/office/drawing/2014/main" id="{03DAEB07-6FAF-42E0-A15A-A1125A7730AC}"/>
                </a:ext>
              </a:extLst>
            </p:cNvPr>
            <p:cNvPicPr>
              <a:picLocks noChangeAspect="1"/>
            </p:cNvPicPr>
            <p:nvPr/>
          </p:nvPicPr>
          <p:blipFill>
            <a:blip r:embed="rId22"/>
            <a:stretch>
              <a:fillRect/>
            </a:stretch>
          </p:blipFill>
          <p:spPr>
            <a:xfrm>
              <a:off x="-9054541" y="-9233792"/>
              <a:ext cx="4200978" cy="6614120"/>
            </a:xfrm>
            <a:prstGeom prst="rect">
              <a:avLst/>
            </a:prstGeom>
          </p:spPr>
        </p:pic>
      </p:grpSp>
      <p:cxnSp>
        <p:nvCxnSpPr>
          <p:cNvPr id="103" name="Straight Connector 102">
            <a:extLst>
              <a:ext uri="{FF2B5EF4-FFF2-40B4-BE49-F238E27FC236}">
                <a16:creationId xmlns:a16="http://schemas.microsoft.com/office/drawing/2014/main" id="{42F3EDB6-0EFA-4517-A2DB-4BDA84193C1C}"/>
              </a:ext>
            </a:extLst>
          </p:cNvPr>
          <p:cNvCxnSpPr/>
          <p:nvPr/>
        </p:nvCxnSpPr>
        <p:spPr>
          <a:xfrm>
            <a:off x="3575720" y="0"/>
            <a:ext cx="0" cy="6866194"/>
          </a:xfrm>
          <a:prstGeom prst="line">
            <a:avLst/>
          </a:prstGeom>
          <a:ln w="152400"/>
        </p:spPr>
        <p:style>
          <a:lnRef idx="3">
            <a:schemeClr val="accent2"/>
          </a:lnRef>
          <a:fillRef idx="0">
            <a:schemeClr val="accent2"/>
          </a:fillRef>
          <a:effectRef idx="2">
            <a:schemeClr val="accent2"/>
          </a:effectRef>
          <a:fontRef idx="minor">
            <a:schemeClr val="tx1"/>
          </a:fontRef>
        </p:style>
      </p:cxnSp>
      <p:cxnSp>
        <p:nvCxnSpPr>
          <p:cNvPr id="104" name="Straight Connector 103">
            <a:extLst>
              <a:ext uri="{FF2B5EF4-FFF2-40B4-BE49-F238E27FC236}">
                <a16:creationId xmlns:a16="http://schemas.microsoft.com/office/drawing/2014/main" id="{603C001F-DD83-42C5-9811-2B81DC510826}"/>
              </a:ext>
            </a:extLst>
          </p:cNvPr>
          <p:cNvCxnSpPr/>
          <p:nvPr/>
        </p:nvCxnSpPr>
        <p:spPr>
          <a:xfrm>
            <a:off x="8742044" y="19189"/>
            <a:ext cx="0" cy="6866194"/>
          </a:xfrm>
          <a:prstGeom prst="line">
            <a:avLst/>
          </a:prstGeom>
          <a:ln w="152400"/>
        </p:spPr>
        <p:style>
          <a:lnRef idx="3">
            <a:schemeClr val="accent2"/>
          </a:lnRef>
          <a:fillRef idx="0">
            <a:schemeClr val="accent2"/>
          </a:fillRef>
          <a:effectRef idx="2">
            <a:schemeClr val="accent2"/>
          </a:effectRef>
          <a:fontRef idx="minor">
            <a:schemeClr val="tx1"/>
          </a:fontRef>
        </p:style>
      </p:cxnSp>
      <p:cxnSp>
        <p:nvCxnSpPr>
          <p:cNvPr id="114" name="Straight Connector 113">
            <a:extLst>
              <a:ext uri="{FF2B5EF4-FFF2-40B4-BE49-F238E27FC236}">
                <a16:creationId xmlns:a16="http://schemas.microsoft.com/office/drawing/2014/main" id="{F8B8C303-CCDD-4F27-BBB6-15A9B8E1A370}"/>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D7B2D-1D48-4BE8-AD2E-8C2B061954A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4B2B32F-B105-4D13-8B2C-D6C0BD0175A6}"/>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96D4231-BD40-4D7D-9E55-3C8B40679077}"/>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6ACF850-8F5E-46BE-9F68-78E6D84FE6A7}"/>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82442-EC4A-48CC-9084-66361B2655F9}"/>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2FB07CB-9EE4-4A6F-B15C-F0FB9969C17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FAD600B-CDD5-454A-AB93-17EE465CA621}"/>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CF1CCA-2DA2-4345-9835-0336E6A767C2}"/>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0950304-9DDA-49E8-BE8B-F2D9FBF30750}"/>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712DAA7-D259-4F34-83CB-FB1A19EF28F5}"/>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FB82932-6338-4315-9533-6EF33622B9D3}"/>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D0A590C-A60D-4C21-96F5-158C925DCD5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65AF233-6249-4C9D-8C95-B38347B2907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FB59A51-E06C-4DFE-9A86-973B166214DE}"/>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53C76ED-907B-4992-A0A0-63A85E38EA42}"/>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DB41912-6D22-4A56-87CF-CFCF2BC2BCC6}"/>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3D75D93-C863-4963-BF3A-A4DC60FD3DBD}"/>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2ED7F98-54FA-4E01-809C-EA915A2F901E}"/>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EA5DAFD-48B4-4053-BB41-17D0F227BDF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790CD-092A-41BA-8B34-4369102C1718}"/>
              </a:ext>
            </a:extLst>
          </p:cNvPr>
          <p:cNvCxnSpPr>
            <a:cxnSpLocks/>
          </p:cNvCxnSpPr>
          <p:nvPr/>
        </p:nvCxnSpPr>
        <p:spPr>
          <a:xfrm>
            <a:off x="3607470" y="-99392"/>
            <a:ext cx="5112000" cy="0"/>
          </a:xfrm>
          <a:prstGeom prst="line">
            <a:avLst/>
          </a:prstGeom>
          <a:ln w="76200">
            <a:solidFill>
              <a:srgbClr val="FFFF00"/>
            </a:solidFill>
          </a:ln>
          <a:effectLst>
            <a:glow rad="101600">
              <a:schemeClr val="accent4">
                <a:satMod val="175000"/>
                <a:alpha val="40000"/>
              </a:schemeClr>
            </a:glow>
            <a:softEdge rad="1270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43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7.40741E-7 L 0.00195 1.04583 " pathEditMode="relative" rAng="0" ptsTypes="AA">
                                      <p:cBhvr>
                                        <p:cTn id="6" dur="1500" fill="hold"/>
                                        <p:tgtEl>
                                          <p:spTgt spid="13"/>
                                        </p:tgtEl>
                                        <p:attrNameLst>
                                          <p:attrName>ppt_x</p:attrName>
                                          <p:attrName>ppt_y</p:attrName>
                                        </p:attrNameLst>
                                      </p:cBhvr>
                                      <p:rCtr x="91" y="52292"/>
                                    </p:animMotion>
                                  </p:childTnLst>
                                </p:cTn>
                              </p:par>
                              <p:par>
                                <p:cTn id="7" presetID="42" presetClass="path" presetSubtype="0" accel="50000" decel="50000" fill="hold" nodeType="withEffect">
                                  <p:stCondLst>
                                    <p:cond delay="0"/>
                                  </p:stCondLst>
                                  <p:childTnLst>
                                    <p:animMotion origin="layout" path="M 0 7.40741E-7 L 0 1.0493 " pathEditMode="relative" rAng="0" ptsTypes="AA">
                                      <p:cBhvr>
                                        <p:cTn id="8" dur="1500" fill="hold"/>
                                        <p:tgtEl>
                                          <p:spTgt spid="14"/>
                                        </p:tgtEl>
                                        <p:attrNameLst>
                                          <p:attrName>ppt_x</p:attrName>
                                          <p:attrName>ppt_y</p:attrName>
                                        </p:attrNameLst>
                                      </p:cBhvr>
                                      <p:rCtr x="0" y="52454"/>
                                    </p:animMotion>
                                  </p:childTnLst>
                                </p:cTn>
                              </p:par>
                              <p:par>
                                <p:cTn id="9" presetID="42" presetClass="path" presetSubtype="0" accel="50000" decel="50000" fill="hold" nodeType="withEffect">
                                  <p:stCondLst>
                                    <p:cond delay="0"/>
                                  </p:stCondLst>
                                  <p:childTnLst>
                                    <p:animMotion origin="layout" path="M -4.16667E-7 7.40741E-7 L 0.00195 1.05741 " pathEditMode="relative" rAng="0" ptsTypes="AA">
                                      <p:cBhvr>
                                        <p:cTn id="10" dur="1500" fill="hold"/>
                                        <p:tgtEl>
                                          <p:spTgt spid="15"/>
                                        </p:tgtEl>
                                        <p:attrNameLst>
                                          <p:attrName>ppt_x</p:attrName>
                                          <p:attrName>ppt_y</p:attrName>
                                        </p:attrNameLst>
                                      </p:cBhvr>
                                      <p:rCtr x="91" y="52870"/>
                                    </p:animMotion>
                                  </p:childTnLst>
                                </p:cTn>
                              </p:par>
                              <p:par>
                                <p:cTn id="11" presetID="42" presetClass="path" presetSubtype="0" accel="50000" decel="50000" fill="hold" nodeType="withEffect">
                                  <p:stCondLst>
                                    <p:cond delay="0"/>
                                  </p:stCondLst>
                                  <p:childTnLst>
                                    <p:animMotion origin="layout" path="M 0 7.40741E-7 L 0 1.05555 " pathEditMode="relative" rAng="0" ptsTypes="AA">
                                      <p:cBhvr>
                                        <p:cTn id="12" dur="1500" fill="hold"/>
                                        <p:tgtEl>
                                          <p:spTgt spid="17"/>
                                        </p:tgtEl>
                                        <p:attrNameLst>
                                          <p:attrName>ppt_x</p:attrName>
                                          <p:attrName>ppt_y</p:attrName>
                                        </p:attrNameLst>
                                      </p:cBhvr>
                                      <p:rCtr x="0" y="52778"/>
                                    </p:animMotion>
                                  </p:childTnLst>
                                </p:cTn>
                              </p:par>
                              <p:par>
                                <p:cTn id="13" presetID="42" presetClass="path" presetSubtype="0" accel="50000" decel="50000" fill="hold" nodeType="withEffect">
                                  <p:stCondLst>
                                    <p:cond delay="0"/>
                                  </p:stCondLst>
                                  <p:childTnLst>
                                    <p:animMotion origin="layout" path="M -8.33333E-7 7.40741E-7 L -0.00026 1.06366 " pathEditMode="relative" rAng="0" ptsTypes="AA">
                                      <p:cBhvr>
                                        <p:cTn id="14" dur="1500" fill="hold"/>
                                        <p:tgtEl>
                                          <p:spTgt spid="16"/>
                                        </p:tgtEl>
                                        <p:attrNameLst>
                                          <p:attrName>ppt_x</p:attrName>
                                          <p:attrName>ppt_y</p:attrName>
                                        </p:attrNameLst>
                                      </p:cBhvr>
                                      <p:rCtr x="-13" y="53171"/>
                                    </p:animMotion>
                                  </p:childTnLst>
                                </p:cTn>
                              </p:par>
                              <p:par>
                                <p:cTn id="15" presetID="42" presetClass="path" presetSubtype="0" accel="50000" decel="50000" fill="hold" nodeType="withEffect">
                                  <p:stCondLst>
                                    <p:cond delay="0"/>
                                  </p:stCondLst>
                                  <p:childTnLst>
                                    <p:animMotion origin="layout" path="M 6.25E-7 -0.00995 L 0.00065 1.04745 " pathEditMode="relative" rAng="0" ptsTypes="AA">
                                      <p:cBhvr>
                                        <p:cTn id="16" dur="1500" fill="hold"/>
                                        <p:tgtEl>
                                          <p:spTgt spid="18"/>
                                        </p:tgtEl>
                                        <p:attrNameLst>
                                          <p:attrName>ppt_x</p:attrName>
                                          <p:attrName>ppt_y</p:attrName>
                                        </p:attrNameLst>
                                      </p:cBhvr>
                                      <p:rCtr x="26" y="52870"/>
                                    </p:animMotion>
                                  </p:childTnLst>
                                </p:cTn>
                              </p:par>
                              <p:par>
                                <p:cTn id="17" presetID="42" presetClass="path" presetSubtype="0" accel="50000" decel="50000" fill="hold" nodeType="withEffect">
                                  <p:stCondLst>
                                    <p:cond delay="0"/>
                                  </p:stCondLst>
                                  <p:childTnLst>
                                    <p:animMotion origin="layout" path="M -8.33333E-7 7.40741E-7 L -0.0013 1.05648 " pathEditMode="relative" rAng="0" ptsTypes="AA">
                                      <p:cBhvr>
                                        <p:cTn id="18" dur="1500" fill="hold"/>
                                        <p:tgtEl>
                                          <p:spTgt spid="19"/>
                                        </p:tgtEl>
                                        <p:attrNameLst>
                                          <p:attrName>ppt_x</p:attrName>
                                          <p:attrName>ppt_y</p:attrName>
                                        </p:attrNameLst>
                                      </p:cBhvr>
                                      <p:rCtr x="-65" y="52824"/>
                                    </p:animMotion>
                                  </p:childTnLst>
                                </p:cTn>
                              </p:par>
                              <p:par>
                                <p:cTn id="19" presetID="42" presetClass="path" presetSubtype="0" accel="50000" decel="50000" fill="hold" nodeType="withEffect">
                                  <p:stCondLst>
                                    <p:cond delay="0"/>
                                  </p:stCondLst>
                                  <p:childTnLst>
                                    <p:animMotion origin="layout" path="M -1.25E-6 7.40741E-7 L -1.25E-6 1.05903 " pathEditMode="relative" rAng="0" ptsTypes="AA">
                                      <p:cBhvr>
                                        <p:cTn id="20" dur="1500" fill="hold"/>
                                        <p:tgtEl>
                                          <p:spTgt spid="20"/>
                                        </p:tgtEl>
                                        <p:attrNameLst>
                                          <p:attrName>ppt_x</p:attrName>
                                          <p:attrName>ppt_y</p:attrName>
                                        </p:attrNameLst>
                                      </p:cBhvr>
                                      <p:rCtr x="0" y="52940"/>
                                    </p:animMotion>
                                  </p:childTnLst>
                                </p:cTn>
                              </p:par>
                              <p:par>
                                <p:cTn id="21" presetID="42" presetClass="path" presetSubtype="0" accel="50000" decel="50000" fill="hold" nodeType="withEffect">
                                  <p:stCondLst>
                                    <p:cond delay="0"/>
                                  </p:stCondLst>
                                  <p:childTnLst>
                                    <p:animMotion origin="layout" path="M 6.25E-7 7.40741E-7 L 0.00065 1.06898 " pathEditMode="relative" rAng="0" ptsTypes="AA">
                                      <p:cBhvr>
                                        <p:cTn id="22" dur="1500" fill="hold"/>
                                        <p:tgtEl>
                                          <p:spTgt spid="21"/>
                                        </p:tgtEl>
                                        <p:attrNameLst>
                                          <p:attrName>ppt_x</p:attrName>
                                          <p:attrName>ppt_y</p:attrName>
                                        </p:attrNameLst>
                                      </p:cBhvr>
                                      <p:rCtr x="26" y="5344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25E-6 3.33333E-6 L 0.00195 1.0574 " pathEditMode="relative" rAng="0" ptsTypes="AA">
                                      <p:cBhvr>
                                        <p:cTn id="26" dur="800" fill="hold"/>
                                        <p:tgtEl>
                                          <p:spTgt spid="117"/>
                                        </p:tgtEl>
                                        <p:attrNameLst>
                                          <p:attrName>ppt_x</p:attrName>
                                          <p:attrName>ppt_y</p:attrName>
                                        </p:attrNameLst>
                                      </p:cBhvr>
                                      <p:rCtr x="91" y="52870"/>
                                    </p:animMotion>
                                  </p:childTnLst>
                                </p:cTn>
                              </p:par>
                              <p:par>
                                <p:cTn id="27" presetID="22" presetClass="exit" presetSubtype="1" fill="hold" nodeType="withEffect">
                                  <p:stCondLst>
                                    <p:cond delay="0"/>
                                  </p:stCondLst>
                                  <p:childTnLst>
                                    <p:animEffect transition="out" filter="wipe(up)">
                                      <p:cBhvr>
                                        <p:cTn id="28" dur="750"/>
                                        <p:tgtEl>
                                          <p:spTgt spid="76"/>
                                        </p:tgtEl>
                                      </p:cBhvr>
                                    </p:animEffect>
                                    <p:set>
                                      <p:cBhvr>
                                        <p:cTn id="29" dur="1" fill="hold">
                                          <p:stCondLst>
                                            <p:cond delay="749"/>
                                          </p:stCondLst>
                                        </p:cTn>
                                        <p:tgtEl>
                                          <p:spTgt spid="76"/>
                                        </p:tgtEl>
                                        <p:attrNameLst>
                                          <p:attrName>style.visibility</p:attrName>
                                        </p:attrNameLst>
                                      </p:cBhvr>
                                      <p:to>
                                        <p:strVal val="hidden"/>
                                      </p:to>
                                    </p:set>
                                  </p:childTnLst>
                                </p:cTn>
                              </p:par>
                            </p:childTnLst>
                          </p:cTn>
                        </p:par>
                        <p:par>
                          <p:cTn id="30" fill="hold">
                            <p:stCondLst>
                              <p:cond delay="800"/>
                            </p:stCondLst>
                            <p:childTnLst>
                              <p:par>
                                <p:cTn id="31" presetID="42" presetClass="path" presetSubtype="0" accel="50000" decel="50000" fill="hold" nodeType="afterEffect">
                                  <p:stCondLst>
                                    <p:cond delay="0"/>
                                  </p:stCondLst>
                                  <p:childTnLst>
                                    <p:animMotion origin="layout" path="M 1.25E-6 3.33333E-6 L 1.25E-6 1.05555 " pathEditMode="relative" rAng="0" ptsTypes="AA">
                                      <p:cBhvr>
                                        <p:cTn id="32" dur="800" fill="hold"/>
                                        <p:tgtEl>
                                          <p:spTgt spid="119"/>
                                        </p:tgtEl>
                                        <p:attrNameLst>
                                          <p:attrName>ppt_x</p:attrName>
                                          <p:attrName>ppt_y</p:attrName>
                                        </p:attrNameLst>
                                      </p:cBhvr>
                                      <p:rCtr x="0" y="52778"/>
                                    </p:animMotion>
                                  </p:childTnLst>
                                </p:cTn>
                              </p:par>
                              <p:par>
                                <p:cTn id="33" presetID="22" presetClass="exit" presetSubtype="1" fill="hold" nodeType="withEffect">
                                  <p:stCondLst>
                                    <p:cond delay="0"/>
                                  </p:stCondLst>
                                  <p:childTnLst>
                                    <p:animEffect transition="out" filter="wipe(up)">
                                      <p:cBhvr>
                                        <p:cTn id="34" dur="750"/>
                                        <p:tgtEl>
                                          <p:spTgt spid="77"/>
                                        </p:tgtEl>
                                      </p:cBhvr>
                                    </p:animEffect>
                                    <p:set>
                                      <p:cBhvr>
                                        <p:cTn id="35" dur="1" fill="hold">
                                          <p:stCondLst>
                                            <p:cond delay="749"/>
                                          </p:stCondLst>
                                        </p:cTn>
                                        <p:tgtEl>
                                          <p:spTgt spid="77"/>
                                        </p:tgtEl>
                                        <p:attrNameLst>
                                          <p:attrName>style.visibility</p:attrName>
                                        </p:attrNameLst>
                                      </p:cBhvr>
                                      <p:to>
                                        <p:strVal val="hidden"/>
                                      </p:to>
                                    </p:set>
                                  </p:childTnLst>
                                </p:cTn>
                              </p:par>
                            </p:childTnLst>
                          </p:cTn>
                        </p:par>
                        <p:par>
                          <p:cTn id="36" fill="hold">
                            <p:stCondLst>
                              <p:cond delay="1600"/>
                            </p:stCondLst>
                            <p:childTnLst>
                              <p:par>
                                <p:cTn id="37" presetID="42" presetClass="path" presetSubtype="0" accel="50000" decel="50000" fill="hold" nodeType="afterEffect">
                                  <p:stCondLst>
                                    <p:cond delay="0"/>
                                  </p:stCondLst>
                                  <p:childTnLst>
                                    <p:animMotion origin="layout" path="M 1.25E-6 3.33333E-6 L -0.00026 1.06365 " pathEditMode="relative" rAng="0" ptsTypes="AA">
                                      <p:cBhvr>
                                        <p:cTn id="38" dur="800" fill="hold"/>
                                        <p:tgtEl>
                                          <p:spTgt spid="118"/>
                                        </p:tgtEl>
                                        <p:attrNameLst>
                                          <p:attrName>ppt_x</p:attrName>
                                          <p:attrName>ppt_y</p:attrName>
                                        </p:attrNameLst>
                                      </p:cBhvr>
                                      <p:rCtr x="-13" y="53171"/>
                                    </p:animMotion>
                                  </p:childTnLst>
                                </p:cTn>
                              </p:par>
                              <p:par>
                                <p:cTn id="39" presetID="22" presetClass="exit" presetSubtype="1" fill="hold" nodeType="withEffect">
                                  <p:stCondLst>
                                    <p:cond delay="0"/>
                                  </p:stCondLst>
                                  <p:childTnLst>
                                    <p:animEffect transition="out" filter="wipe(up)">
                                      <p:cBhvr>
                                        <p:cTn id="40" dur="750"/>
                                        <p:tgtEl>
                                          <p:spTgt spid="78"/>
                                        </p:tgtEl>
                                      </p:cBhvr>
                                    </p:animEffect>
                                    <p:set>
                                      <p:cBhvr>
                                        <p:cTn id="41" dur="1" fill="hold">
                                          <p:stCondLst>
                                            <p:cond delay="749"/>
                                          </p:stCondLst>
                                        </p:cTn>
                                        <p:tgtEl>
                                          <p:spTgt spid="78"/>
                                        </p:tgtEl>
                                        <p:attrNameLst>
                                          <p:attrName>style.visibility</p:attrName>
                                        </p:attrNameLst>
                                      </p:cBhvr>
                                      <p:to>
                                        <p:strVal val="hidden"/>
                                      </p:to>
                                    </p:set>
                                  </p:childTnLst>
                                </p:cTn>
                              </p:par>
                            </p:childTnLst>
                          </p:cTn>
                        </p:par>
                        <p:par>
                          <p:cTn id="42" fill="hold">
                            <p:stCondLst>
                              <p:cond delay="2400"/>
                            </p:stCondLst>
                            <p:childTnLst>
                              <p:par>
                                <p:cTn id="43" presetID="42" presetClass="path" presetSubtype="0" accel="50000" decel="50000" fill="hold" nodeType="afterEffect">
                                  <p:stCondLst>
                                    <p:cond delay="0"/>
                                  </p:stCondLst>
                                  <p:childTnLst>
                                    <p:animMotion origin="layout" path="M 1.25E-6 -0.00996 L 0.00065 1.04745 " pathEditMode="relative" rAng="0" ptsTypes="AA">
                                      <p:cBhvr>
                                        <p:cTn id="44" dur="800" fill="hold"/>
                                        <p:tgtEl>
                                          <p:spTgt spid="120"/>
                                        </p:tgtEl>
                                        <p:attrNameLst>
                                          <p:attrName>ppt_x</p:attrName>
                                          <p:attrName>ppt_y</p:attrName>
                                        </p:attrNameLst>
                                      </p:cBhvr>
                                      <p:rCtr x="26" y="52870"/>
                                    </p:animMotion>
                                  </p:childTnLst>
                                </p:cTn>
                              </p:par>
                              <p:par>
                                <p:cTn id="45" presetID="22" presetClass="exit" presetSubtype="1" fill="hold" nodeType="withEffect">
                                  <p:stCondLst>
                                    <p:cond delay="0"/>
                                  </p:stCondLst>
                                  <p:childTnLst>
                                    <p:animEffect transition="out" filter="wipe(up)">
                                      <p:cBhvr>
                                        <p:cTn id="46" dur="750"/>
                                        <p:tgtEl>
                                          <p:spTgt spid="79"/>
                                        </p:tgtEl>
                                      </p:cBhvr>
                                    </p:animEffect>
                                    <p:set>
                                      <p:cBhvr>
                                        <p:cTn id="47" dur="1" fill="hold">
                                          <p:stCondLst>
                                            <p:cond delay="749"/>
                                          </p:stCondLst>
                                        </p:cTn>
                                        <p:tgtEl>
                                          <p:spTgt spid="79"/>
                                        </p:tgtEl>
                                        <p:attrNameLst>
                                          <p:attrName>style.visibility</p:attrName>
                                        </p:attrNameLst>
                                      </p:cBhvr>
                                      <p:to>
                                        <p:strVal val="hidden"/>
                                      </p:to>
                                    </p:set>
                                  </p:childTnLst>
                                </p:cTn>
                              </p:par>
                            </p:childTnLst>
                          </p:cTn>
                        </p:par>
                        <p:par>
                          <p:cTn id="48" fill="hold">
                            <p:stCondLst>
                              <p:cond delay="3200"/>
                            </p:stCondLst>
                            <p:childTnLst>
                              <p:par>
                                <p:cTn id="49" presetID="42" presetClass="path" presetSubtype="0" accel="50000" decel="50000" fill="hold" nodeType="afterEffect">
                                  <p:stCondLst>
                                    <p:cond delay="0"/>
                                  </p:stCondLst>
                                  <p:childTnLst>
                                    <p:animMotion origin="layout" path="M 1.25E-6 3.33333E-6 L -0.0013 1.05648 " pathEditMode="relative" rAng="0" ptsTypes="AA">
                                      <p:cBhvr>
                                        <p:cTn id="50" dur="800" fill="hold"/>
                                        <p:tgtEl>
                                          <p:spTgt spid="121"/>
                                        </p:tgtEl>
                                        <p:attrNameLst>
                                          <p:attrName>ppt_x</p:attrName>
                                          <p:attrName>ppt_y</p:attrName>
                                        </p:attrNameLst>
                                      </p:cBhvr>
                                      <p:rCtr x="-65" y="52824"/>
                                    </p:animMotion>
                                  </p:childTnLst>
                                </p:cTn>
                              </p:par>
                              <p:par>
                                <p:cTn id="51" presetID="22" presetClass="exit" presetSubtype="1" fill="hold" nodeType="withEffect">
                                  <p:stCondLst>
                                    <p:cond delay="0"/>
                                  </p:stCondLst>
                                  <p:childTnLst>
                                    <p:animEffect transition="out" filter="wipe(up)">
                                      <p:cBhvr>
                                        <p:cTn id="52" dur="750"/>
                                        <p:tgtEl>
                                          <p:spTgt spid="80"/>
                                        </p:tgtEl>
                                      </p:cBhvr>
                                    </p:animEffect>
                                    <p:set>
                                      <p:cBhvr>
                                        <p:cTn id="53" dur="1" fill="hold">
                                          <p:stCondLst>
                                            <p:cond delay="749"/>
                                          </p:stCondLst>
                                        </p:cTn>
                                        <p:tgtEl>
                                          <p:spTgt spid="80"/>
                                        </p:tgtEl>
                                        <p:attrNameLst>
                                          <p:attrName>style.visibility</p:attrName>
                                        </p:attrNameLst>
                                      </p:cBhvr>
                                      <p:to>
                                        <p:strVal val="hidden"/>
                                      </p:to>
                                    </p:set>
                                  </p:childTnLst>
                                </p:cTn>
                              </p:par>
                            </p:childTnLst>
                          </p:cTn>
                        </p:par>
                        <p:par>
                          <p:cTn id="54" fill="hold">
                            <p:stCondLst>
                              <p:cond delay="4000"/>
                            </p:stCondLst>
                            <p:childTnLst>
                              <p:par>
                                <p:cTn id="55" presetID="42" presetClass="path" presetSubtype="0" accel="50000" decel="50000" fill="hold" nodeType="afterEffect">
                                  <p:stCondLst>
                                    <p:cond delay="0"/>
                                  </p:stCondLst>
                                  <p:childTnLst>
                                    <p:animMotion origin="layout" path="M 1.25E-6 3.33333E-6 L 1.25E-6 1.05902 " pathEditMode="relative" rAng="0" ptsTypes="AA">
                                      <p:cBhvr>
                                        <p:cTn id="56" dur="800" fill="hold"/>
                                        <p:tgtEl>
                                          <p:spTgt spid="122"/>
                                        </p:tgtEl>
                                        <p:attrNameLst>
                                          <p:attrName>ppt_x</p:attrName>
                                          <p:attrName>ppt_y</p:attrName>
                                        </p:attrNameLst>
                                      </p:cBhvr>
                                      <p:rCtr x="0" y="52940"/>
                                    </p:animMotion>
                                  </p:childTnLst>
                                </p:cTn>
                              </p:par>
                              <p:par>
                                <p:cTn id="57" presetID="22" presetClass="exit" presetSubtype="1" fill="hold" nodeType="withEffect">
                                  <p:stCondLst>
                                    <p:cond delay="0"/>
                                  </p:stCondLst>
                                  <p:childTnLst>
                                    <p:animEffect transition="out" filter="wipe(up)">
                                      <p:cBhvr>
                                        <p:cTn id="58" dur="750"/>
                                        <p:tgtEl>
                                          <p:spTgt spid="81"/>
                                        </p:tgtEl>
                                      </p:cBhvr>
                                    </p:animEffect>
                                    <p:set>
                                      <p:cBhvr>
                                        <p:cTn id="59" dur="1" fill="hold">
                                          <p:stCondLst>
                                            <p:cond delay="749"/>
                                          </p:stCondLst>
                                        </p:cTn>
                                        <p:tgtEl>
                                          <p:spTgt spid="81"/>
                                        </p:tgtEl>
                                        <p:attrNameLst>
                                          <p:attrName>style.visibility</p:attrName>
                                        </p:attrNameLst>
                                      </p:cBhvr>
                                      <p:to>
                                        <p:strVal val="hidden"/>
                                      </p:to>
                                    </p:set>
                                  </p:childTnLst>
                                </p:cTn>
                              </p:par>
                            </p:childTnLst>
                          </p:cTn>
                        </p:par>
                        <p:par>
                          <p:cTn id="60" fill="hold">
                            <p:stCondLst>
                              <p:cond delay="4800"/>
                            </p:stCondLst>
                            <p:childTnLst>
                              <p:par>
                                <p:cTn id="61" presetID="42" presetClass="path" presetSubtype="0" accel="50000" decel="50000" fill="hold" nodeType="afterEffect">
                                  <p:stCondLst>
                                    <p:cond delay="0"/>
                                  </p:stCondLst>
                                  <p:childTnLst>
                                    <p:animMotion origin="layout" path="M 1.25E-6 3.33333E-6 L 0.00065 1.06898 " pathEditMode="relative" rAng="0" ptsTypes="AA">
                                      <p:cBhvr>
                                        <p:cTn id="62" dur="800" fill="hold"/>
                                        <p:tgtEl>
                                          <p:spTgt spid="123"/>
                                        </p:tgtEl>
                                        <p:attrNameLst>
                                          <p:attrName>ppt_x</p:attrName>
                                          <p:attrName>ppt_y</p:attrName>
                                        </p:attrNameLst>
                                      </p:cBhvr>
                                      <p:rCtr x="26" y="53449"/>
                                    </p:animMotion>
                                  </p:childTnLst>
                                </p:cTn>
                              </p:par>
                              <p:par>
                                <p:cTn id="63" presetID="22" presetClass="exit" presetSubtype="1" fill="hold" nodeType="withEffect">
                                  <p:stCondLst>
                                    <p:cond delay="0"/>
                                  </p:stCondLst>
                                  <p:childTnLst>
                                    <p:animEffect transition="out" filter="wipe(up)">
                                      <p:cBhvr>
                                        <p:cTn id="64" dur="750"/>
                                        <p:tgtEl>
                                          <p:spTgt spid="82"/>
                                        </p:tgtEl>
                                      </p:cBhvr>
                                    </p:animEffect>
                                    <p:set>
                                      <p:cBhvr>
                                        <p:cTn id="65" dur="1" fill="hold">
                                          <p:stCondLst>
                                            <p:cond delay="749"/>
                                          </p:stCondLst>
                                        </p:cTn>
                                        <p:tgtEl>
                                          <p:spTgt spid="82"/>
                                        </p:tgtEl>
                                        <p:attrNameLst>
                                          <p:attrName>style.visibility</p:attrName>
                                        </p:attrNameLst>
                                      </p:cBhvr>
                                      <p:to>
                                        <p:strVal val="hidden"/>
                                      </p:to>
                                    </p:set>
                                  </p:childTnLst>
                                </p:cTn>
                              </p:par>
                            </p:childTnLst>
                          </p:cTn>
                        </p:par>
                        <p:par>
                          <p:cTn id="66" fill="hold">
                            <p:stCondLst>
                              <p:cond delay="5600"/>
                            </p:stCondLst>
                            <p:childTnLst>
                              <p:par>
                                <p:cTn id="67" presetID="42" presetClass="path" presetSubtype="0" accel="50000" decel="50000" fill="hold" nodeType="afterEffect">
                                  <p:stCondLst>
                                    <p:cond delay="0"/>
                                  </p:stCondLst>
                                  <p:childTnLst>
                                    <p:animMotion origin="layout" path="M 1.25E-6 3.33333E-6 L 0.00195 1.04583 " pathEditMode="relative" rAng="0" ptsTypes="AA">
                                      <p:cBhvr>
                                        <p:cTn id="68" dur="800" fill="hold"/>
                                        <p:tgtEl>
                                          <p:spTgt spid="125"/>
                                        </p:tgtEl>
                                        <p:attrNameLst>
                                          <p:attrName>ppt_x</p:attrName>
                                          <p:attrName>ppt_y</p:attrName>
                                        </p:attrNameLst>
                                      </p:cBhvr>
                                      <p:rCtr x="91" y="52292"/>
                                    </p:animMotion>
                                  </p:childTnLst>
                                </p:cTn>
                              </p:par>
                              <p:par>
                                <p:cTn id="69" presetID="22" presetClass="exit" presetSubtype="1" fill="hold" nodeType="withEffect">
                                  <p:stCondLst>
                                    <p:cond delay="0"/>
                                  </p:stCondLst>
                                  <p:childTnLst>
                                    <p:animEffect transition="out" filter="wipe(up)">
                                      <p:cBhvr>
                                        <p:cTn id="70" dur="750"/>
                                        <p:tgtEl>
                                          <p:spTgt spid="83"/>
                                        </p:tgtEl>
                                      </p:cBhvr>
                                    </p:animEffect>
                                    <p:set>
                                      <p:cBhvr>
                                        <p:cTn id="71" dur="1" fill="hold">
                                          <p:stCondLst>
                                            <p:cond delay="749"/>
                                          </p:stCondLst>
                                        </p:cTn>
                                        <p:tgtEl>
                                          <p:spTgt spid="83"/>
                                        </p:tgtEl>
                                        <p:attrNameLst>
                                          <p:attrName>style.visibility</p:attrName>
                                        </p:attrNameLst>
                                      </p:cBhvr>
                                      <p:to>
                                        <p:strVal val="hidden"/>
                                      </p:to>
                                    </p:set>
                                  </p:childTnLst>
                                </p:cTn>
                              </p:par>
                            </p:childTnLst>
                          </p:cTn>
                        </p:par>
                        <p:par>
                          <p:cTn id="72" fill="hold">
                            <p:stCondLst>
                              <p:cond delay="6400"/>
                            </p:stCondLst>
                            <p:childTnLst>
                              <p:par>
                                <p:cTn id="73" presetID="42" presetClass="path" presetSubtype="0" accel="50000" decel="50000" fill="hold" nodeType="afterEffect">
                                  <p:stCondLst>
                                    <p:cond delay="0"/>
                                  </p:stCondLst>
                                  <p:childTnLst>
                                    <p:animMotion origin="layout" path="M 1.25E-6 3.33333E-6 L 1.25E-6 1.0493 " pathEditMode="relative" rAng="0" ptsTypes="AA">
                                      <p:cBhvr>
                                        <p:cTn id="74" dur="800" fill="hold"/>
                                        <p:tgtEl>
                                          <p:spTgt spid="126"/>
                                        </p:tgtEl>
                                        <p:attrNameLst>
                                          <p:attrName>ppt_x</p:attrName>
                                          <p:attrName>ppt_y</p:attrName>
                                        </p:attrNameLst>
                                      </p:cBhvr>
                                      <p:rCtr x="0" y="52454"/>
                                    </p:animMotion>
                                  </p:childTnLst>
                                </p:cTn>
                              </p:par>
                              <p:par>
                                <p:cTn id="75" presetID="22" presetClass="exit" presetSubtype="1" fill="hold" nodeType="withEffect">
                                  <p:stCondLst>
                                    <p:cond delay="0"/>
                                  </p:stCondLst>
                                  <p:childTnLst>
                                    <p:animEffect transition="out" filter="wipe(up)">
                                      <p:cBhvr>
                                        <p:cTn id="76" dur="750"/>
                                        <p:tgtEl>
                                          <p:spTgt spid="84"/>
                                        </p:tgtEl>
                                      </p:cBhvr>
                                    </p:animEffect>
                                    <p:set>
                                      <p:cBhvr>
                                        <p:cTn id="77" dur="1" fill="hold">
                                          <p:stCondLst>
                                            <p:cond delay="749"/>
                                          </p:stCondLst>
                                        </p:cTn>
                                        <p:tgtEl>
                                          <p:spTgt spid="84"/>
                                        </p:tgtEl>
                                        <p:attrNameLst>
                                          <p:attrName>style.visibility</p:attrName>
                                        </p:attrNameLst>
                                      </p:cBhvr>
                                      <p:to>
                                        <p:strVal val="hidden"/>
                                      </p:to>
                                    </p:set>
                                  </p:childTnLst>
                                </p:cTn>
                              </p:par>
                            </p:childTnLst>
                          </p:cTn>
                        </p:par>
                        <p:par>
                          <p:cTn id="78" fill="hold">
                            <p:stCondLst>
                              <p:cond delay="7200"/>
                            </p:stCondLst>
                            <p:childTnLst>
                              <p:par>
                                <p:cTn id="79" presetID="42" presetClass="path" presetSubtype="0" accel="50000" decel="50000" fill="hold" nodeType="afterEffect">
                                  <p:stCondLst>
                                    <p:cond delay="0"/>
                                  </p:stCondLst>
                                  <p:childTnLst>
                                    <p:animMotion origin="layout" path="M 1.25E-6 3.33333E-6 L 0.00195 1.0574 " pathEditMode="relative" rAng="0" ptsTypes="AA">
                                      <p:cBhvr>
                                        <p:cTn id="80" dur="800" fill="hold"/>
                                        <p:tgtEl>
                                          <p:spTgt spid="127"/>
                                        </p:tgtEl>
                                        <p:attrNameLst>
                                          <p:attrName>ppt_x</p:attrName>
                                          <p:attrName>ppt_y</p:attrName>
                                        </p:attrNameLst>
                                      </p:cBhvr>
                                      <p:rCtr x="91" y="52870"/>
                                    </p:animMotion>
                                  </p:childTnLst>
                                </p:cTn>
                              </p:par>
                              <p:par>
                                <p:cTn id="81" presetID="22" presetClass="exit" presetSubtype="1" fill="hold" nodeType="withEffect">
                                  <p:stCondLst>
                                    <p:cond delay="0"/>
                                  </p:stCondLst>
                                  <p:childTnLst>
                                    <p:animEffect transition="out" filter="wipe(up)">
                                      <p:cBhvr>
                                        <p:cTn id="82" dur="750"/>
                                        <p:tgtEl>
                                          <p:spTgt spid="85"/>
                                        </p:tgtEl>
                                      </p:cBhvr>
                                    </p:animEffect>
                                    <p:set>
                                      <p:cBhvr>
                                        <p:cTn id="83" dur="1" fill="hold">
                                          <p:stCondLst>
                                            <p:cond delay="749"/>
                                          </p:stCondLst>
                                        </p:cTn>
                                        <p:tgtEl>
                                          <p:spTgt spid="85"/>
                                        </p:tgtEl>
                                        <p:attrNameLst>
                                          <p:attrName>style.visibility</p:attrName>
                                        </p:attrNameLst>
                                      </p:cBhvr>
                                      <p:to>
                                        <p:strVal val="hidden"/>
                                      </p:to>
                                    </p:set>
                                  </p:childTnLst>
                                </p:cTn>
                              </p:par>
                            </p:childTnLst>
                          </p:cTn>
                        </p:par>
                        <p:par>
                          <p:cTn id="84" fill="hold">
                            <p:stCondLst>
                              <p:cond delay="8000"/>
                            </p:stCondLst>
                            <p:childTnLst>
                              <p:par>
                                <p:cTn id="85" presetID="42" presetClass="path" presetSubtype="0" accel="50000" decel="50000" fill="hold" nodeType="afterEffect">
                                  <p:stCondLst>
                                    <p:cond delay="0"/>
                                  </p:stCondLst>
                                  <p:childTnLst>
                                    <p:animMotion origin="layout" path="M 1.25E-6 3.33333E-6 L 1.25E-6 1.05555 " pathEditMode="relative" rAng="0" ptsTypes="AA">
                                      <p:cBhvr>
                                        <p:cTn id="86" dur="800" fill="hold"/>
                                        <p:tgtEl>
                                          <p:spTgt spid="129"/>
                                        </p:tgtEl>
                                        <p:attrNameLst>
                                          <p:attrName>ppt_x</p:attrName>
                                          <p:attrName>ppt_y</p:attrName>
                                        </p:attrNameLst>
                                      </p:cBhvr>
                                      <p:rCtr x="0" y="52778"/>
                                    </p:animMotion>
                                  </p:childTnLst>
                                </p:cTn>
                              </p:par>
                              <p:par>
                                <p:cTn id="87" presetID="22" presetClass="exit" presetSubtype="1" fill="hold" nodeType="withEffect">
                                  <p:stCondLst>
                                    <p:cond delay="0"/>
                                  </p:stCondLst>
                                  <p:childTnLst>
                                    <p:animEffect transition="out" filter="wipe(up)">
                                      <p:cBhvr>
                                        <p:cTn id="88" dur="750"/>
                                        <p:tgtEl>
                                          <p:spTgt spid="86"/>
                                        </p:tgtEl>
                                      </p:cBhvr>
                                    </p:animEffect>
                                    <p:set>
                                      <p:cBhvr>
                                        <p:cTn id="89" dur="1" fill="hold">
                                          <p:stCondLst>
                                            <p:cond delay="749"/>
                                          </p:stCondLst>
                                        </p:cTn>
                                        <p:tgtEl>
                                          <p:spTgt spid="86"/>
                                        </p:tgtEl>
                                        <p:attrNameLst>
                                          <p:attrName>style.visibility</p:attrName>
                                        </p:attrNameLst>
                                      </p:cBhvr>
                                      <p:to>
                                        <p:strVal val="hidden"/>
                                      </p:to>
                                    </p:set>
                                  </p:childTnLst>
                                </p:cTn>
                              </p:par>
                            </p:childTnLst>
                          </p:cTn>
                        </p:par>
                        <p:par>
                          <p:cTn id="90" fill="hold">
                            <p:stCondLst>
                              <p:cond delay="8800"/>
                            </p:stCondLst>
                            <p:childTnLst>
                              <p:par>
                                <p:cTn id="91" presetID="42" presetClass="path" presetSubtype="0" accel="50000" decel="50000" fill="hold" nodeType="afterEffect">
                                  <p:stCondLst>
                                    <p:cond delay="0"/>
                                  </p:stCondLst>
                                  <p:childTnLst>
                                    <p:animMotion origin="layout" path="M 1.25E-6 3.33333E-6 L -0.00026 1.06365 " pathEditMode="relative" rAng="0" ptsTypes="AA">
                                      <p:cBhvr>
                                        <p:cTn id="92" dur="800" fill="hold"/>
                                        <p:tgtEl>
                                          <p:spTgt spid="128"/>
                                        </p:tgtEl>
                                        <p:attrNameLst>
                                          <p:attrName>ppt_x</p:attrName>
                                          <p:attrName>ppt_y</p:attrName>
                                        </p:attrNameLst>
                                      </p:cBhvr>
                                      <p:rCtr x="-13" y="53171"/>
                                    </p:animMotion>
                                  </p:childTnLst>
                                </p:cTn>
                              </p:par>
                              <p:par>
                                <p:cTn id="93" presetID="22" presetClass="exit" presetSubtype="1" fill="hold" nodeType="withEffect">
                                  <p:stCondLst>
                                    <p:cond delay="0"/>
                                  </p:stCondLst>
                                  <p:childTnLst>
                                    <p:animEffect transition="out" filter="wipe(up)">
                                      <p:cBhvr>
                                        <p:cTn id="94" dur="750"/>
                                        <p:tgtEl>
                                          <p:spTgt spid="87"/>
                                        </p:tgtEl>
                                      </p:cBhvr>
                                    </p:animEffect>
                                    <p:set>
                                      <p:cBhvr>
                                        <p:cTn id="95" dur="1" fill="hold">
                                          <p:stCondLst>
                                            <p:cond delay="749"/>
                                          </p:stCondLst>
                                        </p:cTn>
                                        <p:tgtEl>
                                          <p:spTgt spid="87"/>
                                        </p:tgtEl>
                                        <p:attrNameLst>
                                          <p:attrName>style.visibility</p:attrName>
                                        </p:attrNameLst>
                                      </p:cBhvr>
                                      <p:to>
                                        <p:strVal val="hidden"/>
                                      </p:to>
                                    </p:set>
                                  </p:childTnLst>
                                </p:cTn>
                              </p:par>
                            </p:childTnLst>
                          </p:cTn>
                        </p:par>
                        <p:par>
                          <p:cTn id="96" fill="hold">
                            <p:stCondLst>
                              <p:cond delay="9600"/>
                            </p:stCondLst>
                            <p:childTnLst>
                              <p:par>
                                <p:cTn id="97" presetID="42" presetClass="path" presetSubtype="0" accel="50000" decel="50000" fill="hold" nodeType="afterEffect">
                                  <p:stCondLst>
                                    <p:cond delay="0"/>
                                  </p:stCondLst>
                                  <p:childTnLst>
                                    <p:animMotion origin="layout" path="M 1.25E-6 -0.00996 L 0.00065 1.04745 " pathEditMode="relative" rAng="0" ptsTypes="AA">
                                      <p:cBhvr>
                                        <p:cTn id="98" dur="800" fill="hold"/>
                                        <p:tgtEl>
                                          <p:spTgt spid="130"/>
                                        </p:tgtEl>
                                        <p:attrNameLst>
                                          <p:attrName>ppt_x</p:attrName>
                                          <p:attrName>ppt_y</p:attrName>
                                        </p:attrNameLst>
                                      </p:cBhvr>
                                      <p:rCtr x="26" y="52870"/>
                                    </p:animMotion>
                                  </p:childTnLst>
                                </p:cTn>
                              </p:par>
                              <p:par>
                                <p:cTn id="99" presetID="22" presetClass="exit" presetSubtype="1" fill="hold" nodeType="withEffect">
                                  <p:stCondLst>
                                    <p:cond delay="0"/>
                                  </p:stCondLst>
                                  <p:childTnLst>
                                    <p:animEffect transition="out" filter="wipe(up)">
                                      <p:cBhvr>
                                        <p:cTn id="100" dur="750"/>
                                        <p:tgtEl>
                                          <p:spTgt spid="88"/>
                                        </p:tgtEl>
                                      </p:cBhvr>
                                    </p:animEffect>
                                    <p:set>
                                      <p:cBhvr>
                                        <p:cTn id="101" dur="1" fill="hold">
                                          <p:stCondLst>
                                            <p:cond delay="749"/>
                                          </p:stCondLst>
                                        </p:cTn>
                                        <p:tgtEl>
                                          <p:spTgt spid="88"/>
                                        </p:tgtEl>
                                        <p:attrNameLst>
                                          <p:attrName>style.visibility</p:attrName>
                                        </p:attrNameLst>
                                      </p:cBhvr>
                                      <p:to>
                                        <p:strVal val="hidden"/>
                                      </p:to>
                                    </p:set>
                                  </p:childTnLst>
                                </p:cTn>
                              </p:par>
                            </p:childTnLst>
                          </p:cTn>
                        </p:par>
                        <p:par>
                          <p:cTn id="102" fill="hold">
                            <p:stCondLst>
                              <p:cond delay="10400"/>
                            </p:stCondLst>
                            <p:childTnLst>
                              <p:par>
                                <p:cTn id="103" presetID="42" presetClass="path" presetSubtype="0" accel="50000" decel="50000" fill="hold" nodeType="afterEffect">
                                  <p:stCondLst>
                                    <p:cond delay="0"/>
                                  </p:stCondLst>
                                  <p:childTnLst>
                                    <p:animMotion origin="layout" path="M 1.25E-6 3.33333E-6 L -0.0013 1.05648 " pathEditMode="relative" rAng="0" ptsTypes="AA">
                                      <p:cBhvr>
                                        <p:cTn id="104" dur="800" fill="hold"/>
                                        <p:tgtEl>
                                          <p:spTgt spid="131"/>
                                        </p:tgtEl>
                                        <p:attrNameLst>
                                          <p:attrName>ppt_x</p:attrName>
                                          <p:attrName>ppt_y</p:attrName>
                                        </p:attrNameLst>
                                      </p:cBhvr>
                                      <p:rCtr x="-65" y="52824"/>
                                    </p:animMotion>
                                  </p:childTnLst>
                                </p:cTn>
                              </p:par>
                              <p:par>
                                <p:cTn id="105" presetID="22" presetClass="exit" presetSubtype="1" fill="hold" nodeType="withEffect">
                                  <p:stCondLst>
                                    <p:cond delay="0"/>
                                  </p:stCondLst>
                                  <p:childTnLst>
                                    <p:animEffect transition="out" filter="wipe(up)">
                                      <p:cBhvr>
                                        <p:cTn id="106" dur="750"/>
                                        <p:tgtEl>
                                          <p:spTgt spid="89"/>
                                        </p:tgtEl>
                                      </p:cBhvr>
                                    </p:animEffect>
                                    <p:set>
                                      <p:cBhvr>
                                        <p:cTn id="107" dur="1" fill="hold">
                                          <p:stCondLst>
                                            <p:cond delay="749"/>
                                          </p:stCondLst>
                                        </p:cTn>
                                        <p:tgtEl>
                                          <p:spTgt spid="89"/>
                                        </p:tgtEl>
                                        <p:attrNameLst>
                                          <p:attrName>style.visibility</p:attrName>
                                        </p:attrNameLst>
                                      </p:cBhvr>
                                      <p:to>
                                        <p:strVal val="hidden"/>
                                      </p:to>
                                    </p:set>
                                  </p:childTnLst>
                                </p:cTn>
                              </p:par>
                            </p:childTnLst>
                          </p:cTn>
                        </p:par>
                        <p:par>
                          <p:cTn id="108" fill="hold">
                            <p:stCondLst>
                              <p:cond delay="11200"/>
                            </p:stCondLst>
                            <p:childTnLst>
                              <p:par>
                                <p:cTn id="109" presetID="42" presetClass="path" presetSubtype="0" accel="50000" decel="50000" fill="hold" nodeType="afterEffect">
                                  <p:stCondLst>
                                    <p:cond delay="0"/>
                                  </p:stCondLst>
                                  <p:childTnLst>
                                    <p:animMotion origin="layout" path="M 1.25E-6 3.33333E-6 L 1.25E-6 1.05902 " pathEditMode="relative" rAng="0" ptsTypes="AA">
                                      <p:cBhvr>
                                        <p:cTn id="110" dur="800" fill="hold"/>
                                        <p:tgtEl>
                                          <p:spTgt spid="132"/>
                                        </p:tgtEl>
                                        <p:attrNameLst>
                                          <p:attrName>ppt_x</p:attrName>
                                          <p:attrName>ppt_y</p:attrName>
                                        </p:attrNameLst>
                                      </p:cBhvr>
                                      <p:rCtr x="0" y="52940"/>
                                    </p:animMotion>
                                  </p:childTnLst>
                                </p:cTn>
                              </p:par>
                              <p:par>
                                <p:cTn id="111" presetID="22" presetClass="exit" presetSubtype="1" fill="hold" nodeType="withEffect">
                                  <p:stCondLst>
                                    <p:cond delay="0"/>
                                  </p:stCondLst>
                                  <p:childTnLst>
                                    <p:animEffect transition="out" filter="wipe(up)">
                                      <p:cBhvr>
                                        <p:cTn id="112" dur="750"/>
                                        <p:tgtEl>
                                          <p:spTgt spid="90"/>
                                        </p:tgtEl>
                                      </p:cBhvr>
                                    </p:animEffect>
                                    <p:set>
                                      <p:cBhvr>
                                        <p:cTn id="113" dur="1" fill="hold">
                                          <p:stCondLst>
                                            <p:cond delay="749"/>
                                          </p:stCondLst>
                                        </p:cTn>
                                        <p:tgtEl>
                                          <p:spTgt spid="90"/>
                                        </p:tgtEl>
                                        <p:attrNameLst>
                                          <p:attrName>style.visibility</p:attrName>
                                        </p:attrNameLst>
                                      </p:cBhvr>
                                      <p:to>
                                        <p:strVal val="hidden"/>
                                      </p:to>
                                    </p:set>
                                  </p:childTnLst>
                                </p:cTn>
                              </p:par>
                            </p:childTnLst>
                          </p:cTn>
                        </p:par>
                        <p:par>
                          <p:cTn id="114" fill="hold">
                            <p:stCondLst>
                              <p:cond delay="12000"/>
                            </p:stCondLst>
                            <p:childTnLst>
                              <p:par>
                                <p:cTn id="115" presetID="42" presetClass="path" presetSubtype="0" accel="50000" decel="50000" fill="hold" nodeType="afterEffect">
                                  <p:stCondLst>
                                    <p:cond delay="0"/>
                                  </p:stCondLst>
                                  <p:childTnLst>
                                    <p:animMotion origin="layout" path="M 1.25E-6 3.33333E-6 L 0.00065 1.06898 " pathEditMode="relative" rAng="0" ptsTypes="AA">
                                      <p:cBhvr>
                                        <p:cTn id="116" dur="800" fill="hold"/>
                                        <p:tgtEl>
                                          <p:spTgt spid="133"/>
                                        </p:tgtEl>
                                        <p:attrNameLst>
                                          <p:attrName>ppt_x</p:attrName>
                                          <p:attrName>ppt_y</p:attrName>
                                        </p:attrNameLst>
                                      </p:cBhvr>
                                      <p:rCtr x="26" y="53449"/>
                                    </p:animMotion>
                                  </p:childTnLst>
                                </p:cTn>
                              </p:par>
                              <p:par>
                                <p:cTn id="117" presetID="22" presetClass="exit" presetSubtype="1" fill="hold" nodeType="withEffect">
                                  <p:stCondLst>
                                    <p:cond delay="0"/>
                                  </p:stCondLst>
                                  <p:childTnLst>
                                    <p:animEffect transition="out" filter="wipe(up)">
                                      <p:cBhvr>
                                        <p:cTn id="118" dur="750"/>
                                        <p:tgtEl>
                                          <p:spTgt spid="91"/>
                                        </p:tgtEl>
                                      </p:cBhvr>
                                    </p:animEffect>
                                    <p:set>
                                      <p:cBhvr>
                                        <p:cTn id="119" dur="1" fill="hold">
                                          <p:stCondLst>
                                            <p:cond delay="749"/>
                                          </p:stCondLst>
                                        </p:cTn>
                                        <p:tgtEl>
                                          <p:spTgt spid="91"/>
                                        </p:tgtEl>
                                        <p:attrNameLst>
                                          <p:attrName>style.visibility</p:attrName>
                                        </p:attrNameLst>
                                      </p:cBhvr>
                                      <p:to>
                                        <p:strVal val="hidden"/>
                                      </p:to>
                                    </p:set>
                                  </p:childTnLst>
                                </p:cTn>
                              </p:par>
                            </p:childTnLst>
                          </p:cTn>
                        </p:par>
                        <p:par>
                          <p:cTn id="120" fill="hold">
                            <p:stCondLst>
                              <p:cond delay="12800"/>
                            </p:stCondLst>
                            <p:childTnLst>
                              <p:par>
                                <p:cTn id="121" presetID="42" presetClass="path" presetSubtype="0" accel="50000" decel="50000" fill="hold" nodeType="afterEffect">
                                  <p:stCondLst>
                                    <p:cond delay="0"/>
                                  </p:stCondLst>
                                  <p:childTnLst>
                                    <p:animMotion origin="layout" path="M 1.25E-6 3.33333E-6 L 0.00065 1.06898 " pathEditMode="relative" rAng="0" ptsTypes="AA">
                                      <p:cBhvr>
                                        <p:cTn id="122" dur="800" fill="hold"/>
                                        <p:tgtEl>
                                          <p:spTgt spid="134"/>
                                        </p:tgtEl>
                                        <p:attrNameLst>
                                          <p:attrName>ppt_x</p:attrName>
                                          <p:attrName>ppt_y</p:attrName>
                                        </p:attrNameLst>
                                      </p:cBhvr>
                                      <p:rCtr x="26" y="53449"/>
                                    </p:animMotion>
                                  </p:childTnLst>
                                </p:cTn>
                              </p:par>
                              <p:par>
                                <p:cTn id="123" presetID="22" presetClass="exit" presetSubtype="1" fill="hold" nodeType="withEffect">
                                  <p:stCondLst>
                                    <p:cond delay="0"/>
                                  </p:stCondLst>
                                  <p:childTnLst>
                                    <p:animEffect transition="out" filter="wipe(up)">
                                      <p:cBhvr>
                                        <p:cTn id="124" dur="750"/>
                                        <p:tgtEl>
                                          <p:spTgt spid="92"/>
                                        </p:tgtEl>
                                      </p:cBhvr>
                                    </p:animEffect>
                                    <p:set>
                                      <p:cBhvr>
                                        <p:cTn id="125" dur="1" fill="hold">
                                          <p:stCondLst>
                                            <p:cond delay="749"/>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A808D3-60BA-4984-8B07-E7115160FC81}"/>
              </a:ext>
            </a:extLst>
          </p:cNvPr>
          <p:cNvSpPr txBox="1"/>
          <p:nvPr/>
        </p:nvSpPr>
        <p:spPr>
          <a:xfrm>
            <a:off x="1163452" y="1484784"/>
            <a:ext cx="9865096" cy="2308324"/>
          </a:xfrm>
          <a:prstGeom prst="rect">
            <a:avLst/>
          </a:prstGeom>
          <a:noFill/>
        </p:spPr>
        <p:txBody>
          <a:bodyPr wrap="square" rtlCol="0">
            <a:spAutoFit/>
          </a:bodyPr>
          <a:lstStyle/>
          <a:p>
            <a:r>
              <a:rPr lang="en-GB" sz="3600" dirty="0"/>
              <a:t>At this point, it’s usually a good time to get the pupils logging in.</a:t>
            </a:r>
          </a:p>
          <a:p>
            <a:endParaRPr lang="en-GB" sz="3600" dirty="0"/>
          </a:p>
          <a:p>
            <a:r>
              <a:rPr lang="en-GB" sz="3600" dirty="0"/>
              <a:t>They need to navigate to </a:t>
            </a:r>
            <a:r>
              <a:rPr lang="en-GB" sz="3600" b="1" dirty="0"/>
              <a:t>play.numbots.com</a:t>
            </a:r>
          </a:p>
        </p:txBody>
      </p:sp>
      <p:sp>
        <p:nvSpPr>
          <p:cNvPr id="3" name="TextBox 2">
            <a:extLst>
              <a:ext uri="{FF2B5EF4-FFF2-40B4-BE49-F238E27FC236}">
                <a16:creationId xmlns:a16="http://schemas.microsoft.com/office/drawing/2014/main" id="{A9962C75-7F9D-40C3-BB4C-12C915ECC2CC}"/>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4" name="Rectangle 3">
            <a:hlinkClick r:id="rId2" action="ppaction://hlinksldjump"/>
            <a:extLst>
              <a:ext uri="{FF2B5EF4-FFF2-40B4-BE49-F238E27FC236}">
                <a16:creationId xmlns:a16="http://schemas.microsoft.com/office/drawing/2014/main" id="{89C607A4-D70D-4829-B5A4-1F0AA23E6ECC}"/>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9308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82295-A327-40E6-99F9-95AF8724A27C}"/>
              </a:ext>
            </a:extLst>
          </p:cNvPr>
          <p:cNvPicPr>
            <a:picLocks noChangeAspect="1"/>
          </p:cNvPicPr>
          <p:nvPr/>
        </p:nvPicPr>
        <p:blipFill>
          <a:blip r:embed="rId3"/>
          <a:stretch>
            <a:fillRect/>
          </a:stretch>
        </p:blipFill>
        <p:spPr>
          <a:xfrm>
            <a:off x="0" y="0"/>
            <a:ext cx="12227848" cy="7749480"/>
          </a:xfrm>
          <a:prstGeom prst="rect">
            <a:avLst/>
          </a:prstGeom>
        </p:spPr>
      </p:pic>
      <p:sp>
        <p:nvSpPr>
          <p:cNvPr id="3" name="Rectangle 2">
            <a:hlinkClick r:id="rId4" action="ppaction://hlinksldjump"/>
            <a:extLst>
              <a:ext uri="{FF2B5EF4-FFF2-40B4-BE49-F238E27FC236}">
                <a16:creationId xmlns:a16="http://schemas.microsoft.com/office/drawing/2014/main" id="{A0BB209D-9E24-4FA0-B297-AA27004CA6AC}"/>
              </a:ext>
            </a:extLst>
          </p:cNvPr>
          <p:cNvSpPr/>
          <p:nvPr/>
        </p:nvSpPr>
        <p:spPr>
          <a:xfrm>
            <a:off x="3422927" y="2204864"/>
            <a:ext cx="2448273" cy="233194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5" action="ppaction://hlinksldjump"/>
            <a:extLst>
              <a:ext uri="{FF2B5EF4-FFF2-40B4-BE49-F238E27FC236}">
                <a16:creationId xmlns:a16="http://schemas.microsoft.com/office/drawing/2014/main" id="{0A8B1454-75E8-41FC-B41E-8653B03E66D0}"/>
              </a:ext>
            </a:extLst>
          </p:cNvPr>
          <p:cNvSpPr/>
          <p:nvPr/>
        </p:nvSpPr>
        <p:spPr>
          <a:xfrm>
            <a:off x="6075339" y="3516156"/>
            <a:ext cx="2448272" cy="233194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372B734-BC74-459F-88D2-1B912DE5554D}"/>
              </a:ext>
            </a:extLst>
          </p:cNvPr>
          <p:cNvSpPr txBox="1"/>
          <p:nvPr/>
        </p:nvSpPr>
        <p:spPr>
          <a:xfrm>
            <a:off x="6116662" y="5805264"/>
            <a:ext cx="2821863" cy="523220"/>
          </a:xfrm>
          <a:prstGeom prst="rect">
            <a:avLst/>
          </a:prstGeom>
          <a:noFill/>
        </p:spPr>
        <p:txBody>
          <a:bodyPr wrap="none" rtlCol="0">
            <a:spAutoFit/>
          </a:bodyPr>
          <a:lstStyle/>
          <a:p>
            <a:r>
              <a:rPr lang="en-GB" sz="2800" dirty="0">
                <a:solidFill>
                  <a:schemeClr val="bg1"/>
                </a:solidFill>
              </a:rPr>
              <a:t>Click on Challenge</a:t>
            </a:r>
          </a:p>
        </p:txBody>
      </p:sp>
      <p:sp>
        <p:nvSpPr>
          <p:cNvPr id="6" name="TextBox 5">
            <a:extLst>
              <a:ext uri="{FF2B5EF4-FFF2-40B4-BE49-F238E27FC236}">
                <a16:creationId xmlns:a16="http://schemas.microsoft.com/office/drawing/2014/main" id="{A54448AC-05F4-4DE2-908E-EA4FD27F2707}"/>
              </a:ext>
            </a:extLst>
          </p:cNvPr>
          <p:cNvSpPr txBox="1"/>
          <p:nvPr/>
        </p:nvSpPr>
        <p:spPr>
          <a:xfrm>
            <a:off x="11050356" y="403348"/>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7" name="Rectangle 6">
            <a:hlinkClick r:id="rId6" action="ppaction://hlinksldjump"/>
            <a:extLst>
              <a:ext uri="{FF2B5EF4-FFF2-40B4-BE49-F238E27FC236}">
                <a16:creationId xmlns:a16="http://schemas.microsoft.com/office/drawing/2014/main" id="{62ACF573-2D94-4088-8F64-4559A73E56C5}"/>
              </a:ext>
            </a:extLst>
          </p:cNvPr>
          <p:cNvSpPr/>
          <p:nvPr/>
        </p:nvSpPr>
        <p:spPr>
          <a:xfrm>
            <a:off x="10344472" y="404664"/>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6473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9F8E1DF-077B-4069-8952-A161975CFF60}"/>
              </a:ext>
            </a:extLst>
          </p:cNvPr>
          <p:cNvGrpSpPr/>
          <p:nvPr/>
        </p:nvGrpSpPr>
        <p:grpSpPr>
          <a:xfrm>
            <a:off x="11352582" y="2"/>
            <a:ext cx="839417" cy="6857998"/>
            <a:chOff x="11352582" y="2"/>
            <a:chExt cx="839417" cy="6857998"/>
          </a:xfrm>
        </p:grpSpPr>
        <p:sp>
          <p:nvSpPr>
            <p:cNvPr id="25" name="Rectangle 24">
              <a:extLst>
                <a:ext uri="{FF2B5EF4-FFF2-40B4-BE49-F238E27FC236}">
                  <a16:creationId xmlns:a16="http://schemas.microsoft.com/office/drawing/2014/main" id="{EA76A2F2-9154-48ED-8539-A02C07F41866}"/>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bject 6">
              <a:extLst>
                <a:ext uri="{FF2B5EF4-FFF2-40B4-BE49-F238E27FC236}">
                  <a16:creationId xmlns:a16="http://schemas.microsoft.com/office/drawing/2014/main" id="{172EDBD7-164B-4D1A-95BD-3895F6324465}"/>
                </a:ext>
              </a:extLst>
            </p:cNvPr>
            <p:cNvSpPr/>
            <p:nvPr/>
          </p:nvSpPr>
          <p:spPr>
            <a:xfrm>
              <a:off x="11490032" y="6495313"/>
              <a:ext cx="624052" cy="196024"/>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27" name="object 4">
            <a:extLst>
              <a:ext uri="{FF2B5EF4-FFF2-40B4-BE49-F238E27FC236}">
                <a16:creationId xmlns:a16="http://schemas.microsoft.com/office/drawing/2014/main" id="{1420714F-FB26-4315-ADB7-790400551FFB}"/>
              </a:ext>
            </a:extLst>
          </p:cNvPr>
          <p:cNvSpPr/>
          <p:nvPr/>
        </p:nvSpPr>
        <p:spPr>
          <a:xfrm>
            <a:off x="10762856" y="4461758"/>
            <a:ext cx="1429257" cy="2396241"/>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8" name="TextBox 27">
            <a:extLst>
              <a:ext uri="{FF2B5EF4-FFF2-40B4-BE49-F238E27FC236}">
                <a16:creationId xmlns:a16="http://schemas.microsoft.com/office/drawing/2014/main" id="{09735745-0027-492A-950D-8C6596966819}"/>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29" name="Rectangle 28">
            <a:hlinkClick r:id="rId5" action="ppaction://hlinksldjump"/>
            <a:extLst>
              <a:ext uri="{FF2B5EF4-FFF2-40B4-BE49-F238E27FC236}">
                <a16:creationId xmlns:a16="http://schemas.microsoft.com/office/drawing/2014/main" id="{430FA332-B985-4AD3-A559-7B981816AC11}"/>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a:extLst>
              <a:ext uri="{FF2B5EF4-FFF2-40B4-BE49-F238E27FC236}">
                <a16:creationId xmlns:a16="http://schemas.microsoft.com/office/drawing/2014/main" id="{DE609457-08B1-4370-BA87-251F8BB4D9F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439816" y="2276872"/>
            <a:ext cx="2539437" cy="2643391"/>
          </a:xfrm>
          <a:prstGeom prst="rect">
            <a:avLst/>
          </a:prstGeom>
        </p:spPr>
      </p:pic>
      <p:sp>
        <p:nvSpPr>
          <p:cNvPr id="31" name="Oval 30">
            <a:extLst>
              <a:ext uri="{FF2B5EF4-FFF2-40B4-BE49-F238E27FC236}">
                <a16:creationId xmlns:a16="http://schemas.microsoft.com/office/drawing/2014/main" id="{F451358A-0B79-493D-8164-BC19338FDB08}"/>
              </a:ext>
            </a:extLst>
          </p:cNvPr>
          <p:cNvSpPr/>
          <p:nvPr/>
        </p:nvSpPr>
        <p:spPr>
          <a:xfrm>
            <a:off x="4079776" y="1988840"/>
            <a:ext cx="3312368" cy="33123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C8F838C4-C8C4-4270-8491-ED97394A1FF2}"/>
              </a:ext>
            </a:extLst>
          </p:cNvPr>
          <p:cNvSpPr/>
          <p:nvPr/>
        </p:nvSpPr>
        <p:spPr>
          <a:xfrm>
            <a:off x="911247" y="345115"/>
            <a:ext cx="2592288" cy="1643725"/>
          </a:xfrm>
          <a:prstGeom prst="roundRect">
            <a:avLst/>
          </a:prstGeom>
          <a:solidFill>
            <a:srgbClr val="CC158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20 levels</a:t>
            </a:r>
          </a:p>
        </p:txBody>
      </p:sp>
      <p:sp>
        <p:nvSpPr>
          <p:cNvPr id="33" name="Rectangle: Rounded Corners 32">
            <a:extLst>
              <a:ext uri="{FF2B5EF4-FFF2-40B4-BE49-F238E27FC236}">
                <a16:creationId xmlns:a16="http://schemas.microsoft.com/office/drawing/2014/main" id="{E3472187-B9DE-46CD-920E-8F9EAE980C76}"/>
              </a:ext>
            </a:extLst>
          </p:cNvPr>
          <p:cNvSpPr/>
          <p:nvPr/>
        </p:nvSpPr>
        <p:spPr>
          <a:xfrm>
            <a:off x="8317185" y="345114"/>
            <a:ext cx="2592288" cy="2795854"/>
          </a:xfrm>
          <a:prstGeom prst="roundRect">
            <a:avLst/>
          </a:prstGeom>
          <a:solidFill>
            <a:srgbClr val="F4791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Correctly answer as many as you can</a:t>
            </a:r>
          </a:p>
        </p:txBody>
      </p:sp>
      <p:sp>
        <p:nvSpPr>
          <p:cNvPr id="34" name="Rectangle: Rounded Corners 33">
            <a:extLst>
              <a:ext uri="{FF2B5EF4-FFF2-40B4-BE49-F238E27FC236}">
                <a16:creationId xmlns:a16="http://schemas.microsoft.com/office/drawing/2014/main" id="{D4BF1986-870E-4F72-8297-880816B660A1}"/>
              </a:ext>
            </a:extLst>
          </p:cNvPr>
          <p:cNvSpPr/>
          <p:nvPr/>
        </p:nvSpPr>
        <p:spPr>
          <a:xfrm>
            <a:off x="911247" y="4838015"/>
            <a:ext cx="2592288" cy="1643725"/>
          </a:xfrm>
          <a:prstGeom prst="roundRect">
            <a:avLst/>
          </a:prstGeom>
          <a:solidFill>
            <a:srgbClr val="00999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60 seconds</a:t>
            </a:r>
          </a:p>
        </p:txBody>
      </p:sp>
      <p:sp>
        <p:nvSpPr>
          <p:cNvPr id="35" name="Rectangle: Rounded Corners 34">
            <a:extLst>
              <a:ext uri="{FF2B5EF4-FFF2-40B4-BE49-F238E27FC236}">
                <a16:creationId xmlns:a16="http://schemas.microsoft.com/office/drawing/2014/main" id="{25253D01-12E6-4BA1-80E9-E6016FE521E9}"/>
              </a:ext>
            </a:extLst>
          </p:cNvPr>
          <p:cNvSpPr/>
          <p:nvPr/>
        </p:nvSpPr>
        <p:spPr>
          <a:xfrm>
            <a:off x="911247" y="2708920"/>
            <a:ext cx="2592288" cy="1643725"/>
          </a:xfrm>
          <a:prstGeom prst="roundRect">
            <a:avLst/>
          </a:prstGeom>
          <a:solidFill>
            <a:srgbClr val="784B9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Different skills</a:t>
            </a:r>
          </a:p>
        </p:txBody>
      </p:sp>
      <p:sp>
        <p:nvSpPr>
          <p:cNvPr id="36" name="Rectangle: Rounded Corners 35">
            <a:extLst>
              <a:ext uri="{FF2B5EF4-FFF2-40B4-BE49-F238E27FC236}">
                <a16:creationId xmlns:a16="http://schemas.microsoft.com/office/drawing/2014/main" id="{F3139682-F0E0-4707-AB6C-5CCD923BA39A}"/>
              </a:ext>
            </a:extLst>
          </p:cNvPr>
          <p:cNvSpPr/>
          <p:nvPr/>
        </p:nvSpPr>
        <p:spPr>
          <a:xfrm>
            <a:off x="8317185" y="3429001"/>
            <a:ext cx="2592288" cy="3041728"/>
          </a:xfrm>
          <a:prstGeom prst="roundRect">
            <a:avLst/>
          </a:prstGeom>
          <a:solidFill>
            <a:srgbClr val="009EE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Correctly answering 12 questions unlocks next level</a:t>
            </a:r>
          </a:p>
        </p:txBody>
      </p:sp>
      <p:cxnSp>
        <p:nvCxnSpPr>
          <p:cNvPr id="37" name="Straight Connector 36">
            <a:extLst>
              <a:ext uri="{FF2B5EF4-FFF2-40B4-BE49-F238E27FC236}">
                <a16:creationId xmlns:a16="http://schemas.microsoft.com/office/drawing/2014/main" id="{17A09090-E80B-4976-92AF-AF9777D40A7E}"/>
              </a:ext>
            </a:extLst>
          </p:cNvPr>
          <p:cNvCxnSpPr>
            <a:cxnSpLocks/>
            <a:stCxn id="32" idx="3"/>
            <a:endCxn id="31" idx="1"/>
          </p:cNvCxnSpPr>
          <p:nvPr/>
        </p:nvCxnSpPr>
        <p:spPr>
          <a:xfrm>
            <a:off x="3503535" y="1166978"/>
            <a:ext cx="1061326" cy="1306947"/>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FF2719-F8AE-45BE-93C7-423FF23F1A7D}"/>
              </a:ext>
            </a:extLst>
          </p:cNvPr>
          <p:cNvCxnSpPr>
            <a:cxnSpLocks/>
            <a:stCxn id="35" idx="3"/>
            <a:endCxn id="31" idx="2"/>
          </p:cNvCxnSpPr>
          <p:nvPr/>
        </p:nvCxnSpPr>
        <p:spPr>
          <a:xfrm>
            <a:off x="3503535" y="3530783"/>
            <a:ext cx="576241" cy="114241"/>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B605249-FF1A-4FBF-8E63-814FD3CA1376}"/>
              </a:ext>
            </a:extLst>
          </p:cNvPr>
          <p:cNvCxnSpPr>
            <a:cxnSpLocks/>
            <a:stCxn id="34" idx="3"/>
            <a:endCxn id="31" idx="3"/>
          </p:cNvCxnSpPr>
          <p:nvPr/>
        </p:nvCxnSpPr>
        <p:spPr>
          <a:xfrm flipV="1">
            <a:off x="3503535" y="4816123"/>
            <a:ext cx="1061326" cy="843755"/>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FE0B88-EBF8-436E-AE4F-838C378E4310}"/>
              </a:ext>
            </a:extLst>
          </p:cNvPr>
          <p:cNvCxnSpPr>
            <a:cxnSpLocks/>
            <a:stCxn id="36" idx="1"/>
            <a:endCxn id="31" idx="5"/>
          </p:cNvCxnSpPr>
          <p:nvPr/>
        </p:nvCxnSpPr>
        <p:spPr>
          <a:xfrm flipH="1" flipV="1">
            <a:off x="6907059" y="4816123"/>
            <a:ext cx="1410126" cy="133742"/>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C28A9B-F478-48C2-B30E-5FF812A42B9E}"/>
              </a:ext>
            </a:extLst>
          </p:cNvPr>
          <p:cNvCxnSpPr>
            <a:cxnSpLocks/>
            <a:stCxn id="33" idx="1"/>
            <a:endCxn id="31" idx="7"/>
          </p:cNvCxnSpPr>
          <p:nvPr/>
        </p:nvCxnSpPr>
        <p:spPr>
          <a:xfrm flipH="1">
            <a:off x="6907059" y="1743041"/>
            <a:ext cx="1410126" cy="730884"/>
          </a:xfrm>
          <a:prstGeom prst="line">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835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9176F2-EFF2-1348-88AA-5B59BCA649C1}"/>
              </a:ext>
            </a:extLst>
          </p:cNvPr>
          <p:cNvSpPr/>
          <p:nvPr/>
        </p:nvSpPr>
        <p:spPr>
          <a:xfrm>
            <a:off x="3821360" y="2"/>
            <a:ext cx="8395320"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p:nvPr/>
        </p:nvSpPr>
        <p:spPr>
          <a:xfrm>
            <a:off x="295789" y="5104910"/>
            <a:ext cx="7973904" cy="175308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object 3"/>
          <p:cNvSpPr/>
          <p:nvPr/>
        </p:nvSpPr>
        <p:spPr>
          <a:xfrm>
            <a:off x="6203977" y="4384027"/>
            <a:ext cx="5851472" cy="247397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2194172" y="6179451"/>
            <a:ext cx="1681333" cy="678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8242406" y="6091234"/>
            <a:ext cx="1899918" cy="76676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6470235" y="3232168"/>
            <a:ext cx="2722130" cy="362583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object 2">
            <a:extLst>
              <a:ext uri="{FF2B5EF4-FFF2-40B4-BE49-F238E27FC236}">
                <a16:creationId xmlns:a16="http://schemas.microsoft.com/office/drawing/2014/main" id="{0E00C423-F098-A04E-9638-AB2D399E15F9}"/>
              </a:ext>
            </a:extLst>
          </p:cNvPr>
          <p:cNvSpPr txBox="1">
            <a:spLocks/>
          </p:cNvSpPr>
          <p:nvPr/>
        </p:nvSpPr>
        <p:spPr>
          <a:xfrm>
            <a:off x="4655841" y="319707"/>
            <a:ext cx="6798742" cy="8438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5400" kern="0" spc="-5" dirty="0">
                <a:solidFill>
                  <a:srgbClr val="FFFFFF"/>
                </a:solidFill>
                <a:latin typeface="Arial" panose="020B0604020202020204" pitchFamily="34" charset="0"/>
                <a:cs typeface="Arial" panose="020B0604020202020204" pitchFamily="34" charset="0"/>
              </a:rPr>
              <a:t>Logging In</a:t>
            </a:r>
            <a:endParaRPr lang="en-GB" sz="5400" kern="0" dirty="0">
              <a:solidFill>
                <a:srgbClr val="FFFFFF"/>
              </a:solidFill>
              <a:latin typeface="Arial" panose="020B0604020202020204" pitchFamily="34" charset="0"/>
              <a:cs typeface="Arial" panose="020B0604020202020204" pitchFamily="34" charset="0"/>
            </a:endParaRPr>
          </a:p>
        </p:txBody>
      </p:sp>
      <p:sp>
        <p:nvSpPr>
          <p:cNvPr id="11" name="object 2">
            <a:extLst>
              <a:ext uri="{FF2B5EF4-FFF2-40B4-BE49-F238E27FC236}">
                <a16:creationId xmlns:a16="http://schemas.microsoft.com/office/drawing/2014/main" id="{9166B84A-5F04-4D4B-B6A1-968C32F6A9DE}"/>
              </a:ext>
            </a:extLst>
          </p:cNvPr>
          <p:cNvSpPr/>
          <p:nvPr/>
        </p:nvSpPr>
        <p:spPr>
          <a:xfrm>
            <a:off x="802328" y="355214"/>
            <a:ext cx="2590793" cy="810763"/>
          </a:xfrm>
          <a:prstGeom prst="rect">
            <a:avLst/>
          </a:prstGeom>
          <a:blipFill>
            <a:blip r:embed="rId8"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TextBox 11">
            <a:extLst>
              <a:ext uri="{FF2B5EF4-FFF2-40B4-BE49-F238E27FC236}">
                <a16:creationId xmlns:a16="http://schemas.microsoft.com/office/drawing/2014/main" id="{C9220FDE-CB69-4020-9D5D-7B33FBE23415}"/>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9" action="ppaction://hlinksldjump"/>
            <a:extLst>
              <a:ext uri="{FF2B5EF4-FFF2-40B4-BE49-F238E27FC236}">
                <a16:creationId xmlns:a16="http://schemas.microsoft.com/office/drawing/2014/main" id="{ED6A25AF-61D8-46BD-BE52-2E099683E90D}"/>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216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0-#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latin typeface="Arial" panose="020B0604020202020204" pitchFamily="34" charset="0"/>
                <a:cs typeface="Arial" panose="020B0604020202020204" pitchFamily="34" charset="0"/>
              </a:rPr>
              <a:t>Logging In</a:t>
            </a:r>
            <a:endParaRPr lang="en-GB" sz="1600" b="1" kern="0" dirty="0">
              <a:solidFill>
                <a:srgbClr val="FFFFFF"/>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03CFAD55-0B08-41B1-B0DB-E8F0A8D1F2F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26179" y="2443490"/>
            <a:ext cx="3213119" cy="4483422"/>
          </a:xfrm>
          <a:prstGeom prst="rect">
            <a:avLst/>
          </a:prstGeom>
        </p:spPr>
      </p:pic>
      <p:sp>
        <p:nvSpPr>
          <p:cNvPr id="13" name="Speech Bubble: Rectangle with Corners Rounded 12">
            <a:extLst>
              <a:ext uri="{FF2B5EF4-FFF2-40B4-BE49-F238E27FC236}">
                <a16:creationId xmlns:a16="http://schemas.microsoft.com/office/drawing/2014/main" id="{8EEC701C-A9F3-4A3D-9453-65EA89F3DFD4}"/>
              </a:ext>
            </a:extLst>
          </p:cNvPr>
          <p:cNvSpPr/>
          <p:nvPr/>
        </p:nvSpPr>
        <p:spPr>
          <a:xfrm>
            <a:off x="3287688" y="188640"/>
            <a:ext cx="6120680" cy="2304256"/>
          </a:xfrm>
          <a:prstGeom prst="wedgeRoundRectCallout">
            <a:avLst>
              <a:gd name="adj1" fmla="val -43257"/>
              <a:gd name="adj2" fmla="val 86765"/>
              <a:gd name="adj3" fmla="val 16667"/>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spcBef>
                <a:spcPts val="100"/>
              </a:spcBef>
            </a:pPr>
            <a:r>
              <a:rPr lang="en-GB" sz="4800" kern="0" dirty="0">
                <a:solidFill>
                  <a:schemeClr val="bg1"/>
                </a:solidFill>
              </a:rPr>
              <a:t>Watch closely so that you know what to do.</a:t>
            </a:r>
          </a:p>
        </p:txBody>
      </p:sp>
      <p:sp>
        <p:nvSpPr>
          <p:cNvPr id="14" name="TextBox 13">
            <a:extLst>
              <a:ext uri="{FF2B5EF4-FFF2-40B4-BE49-F238E27FC236}">
                <a16:creationId xmlns:a16="http://schemas.microsoft.com/office/drawing/2014/main" id="{1FBFDFF6-7885-49CD-9351-06D3FA6CE219}"/>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5" name="Rectangle 14">
            <a:hlinkClick r:id="rId7" action="ppaction://hlinksldjump"/>
            <a:extLst>
              <a:ext uri="{FF2B5EF4-FFF2-40B4-BE49-F238E27FC236}">
                <a16:creationId xmlns:a16="http://schemas.microsoft.com/office/drawing/2014/main" id="{F372E04A-3DC4-4AB0-86AA-E038C9F0D501}"/>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24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ppt_x"/>
                                          </p:val>
                                        </p:tav>
                                        <p:tav tm="100000">
                                          <p:val>
                                            <p:strVal val="#ppt_x"/>
                                          </p:val>
                                        </p:tav>
                                      </p:tavLst>
                                    </p:anim>
                                    <p:anim calcmode="lin" valueType="num">
                                      <p:cBhvr additive="base">
                                        <p:cTn id="8" dur="12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1" presetClass="entr" presetSubtype="0" fill="hold" grpId="0" nodeType="afterEffect">
                                  <p:stCondLst>
                                    <p:cond delay="50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pic>
        <p:nvPicPr>
          <p:cNvPr id="3" name="Picture 2">
            <a:extLst>
              <a:ext uri="{FF2B5EF4-FFF2-40B4-BE49-F238E27FC236}">
                <a16:creationId xmlns:a16="http://schemas.microsoft.com/office/drawing/2014/main" id="{05494BF8-4758-47DD-872F-71CDD66A3C1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picture containing toy&#10;&#10;Description automatically generated">
            <a:extLst>
              <a:ext uri="{FF2B5EF4-FFF2-40B4-BE49-F238E27FC236}">
                <a16:creationId xmlns:a16="http://schemas.microsoft.com/office/drawing/2014/main" id="{07F9DD86-F557-4684-B3E3-4FA09B2AC5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3000" y="0"/>
            <a:ext cx="10866000" cy="6858000"/>
          </a:xfrm>
          <a:prstGeom prst="rect">
            <a:avLst/>
          </a:prstGeom>
        </p:spPr>
      </p:pic>
      <p:pic>
        <p:nvPicPr>
          <p:cNvPr id="12" name="Graphic 11" descr="Cursor">
            <a:extLst>
              <a:ext uri="{FF2B5EF4-FFF2-40B4-BE49-F238E27FC236}">
                <a16:creationId xmlns:a16="http://schemas.microsoft.com/office/drawing/2014/main" id="{C66F92F9-4DF4-43C7-AEAC-CF7CD53670E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199456" y="1916832"/>
            <a:ext cx="914400" cy="914400"/>
          </a:xfrm>
          <a:prstGeom prst="rect">
            <a:avLst/>
          </a:prstGeom>
        </p:spPr>
      </p:pic>
      <p:sp>
        <p:nvSpPr>
          <p:cNvPr id="13" name="Oval 12">
            <a:extLst>
              <a:ext uri="{FF2B5EF4-FFF2-40B4-BE49-F238E27FC236}">
                <a16:creationId xmlns:a16="http://schemas.microsoft.com/office/drawing/2014/main" id="{F82BCE17-4DBF-4E55-8CD5-F7B0387E39F5}"/>
              </a:ext>
            </a:extLst>
          </p:cNvPr>
          <p:cNvSpPr/>
          <p:nvPr/>
        </p:nvSpPr>
        <p:spPr>
          <a:xfrm>
            <a:off x="5879976" y="3810004"/>
            <a:ext cx="504056" cy="504056"/>
          </a:xfrm>
          <a:prstGeom prst="ellipse">
            <a:avLst/>
          </a:prstGeom>
          <a:noFill/>
          <a:ln w="76200">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749E070-777A-49A8-AE59-F422580751F6}"/>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9" name="Rectangle 8">
            <a:hlinkClick r:id="rId7" action="ppaction://hlinksldjump"/>
            <a:extLst>
              <a:ext uri="{FF2B5EF4-FFF2-40B4-BE49-F238E27FC236}">
                <a16:creationId xmlns:a16="http://schemas.microsoft.com/office/drawing/2014/main" id="{29873B10-2ACE-446C-A796-80AF6EC50FFD}"/>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873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2.5E-6 -0.00046 C 0.05325 -0.00578 0.0539 -0.00393 0.14323 0.03913 C 0.21185 0.12269 0.36445 0.32825 0.39153 0.275 " pathEditMode="relative" rAng="0" ptsTypes="AAA">
                                      <p:cBhvr>
                                        <p:cTn id="6" dur="2000" fill="hold"/>
                                        <p:tgtEl>
                                          <p:spTgt spid="12"/>
                                        </p:tgtEl>
                                        <p:attrNameLst>
                                          <p:attrName>ppt_x</p:attrName>
                                          <p:attrName>ppt_y</p:attrName>
                                        </p:attrNameLst>
                                      </p:cBhvr>
                                      <p:rCtr x="19570" y="1409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BDEF03-D8DC-4ABC-8E5E-E92AE5AACA9D}"/>
              </a:ext>
            </a:extLst>
          </p:cNvPr>
          <p:cNvPicPr>
            <a:picLocks noChangeAspect="1"/>
          </p:cNvPicPr>
          <p:nvPr/>
        </p:nvPicPr>
        <p:blipFill>
          <a:blip r:embed="rId3"/>
          <a:stretch>
            <a:fillRect/>
          </a:stretch>
        </p:blipFill>
        <p:spPr>
          <a:xfrm>
            <a:off x="0" y="-27384"/>
            <a:ext cx="12269325" cy="8109520"/>
          </a:xfrm>
          <a:prstGeom prst="rect">
            <a:avLst/>
          </a:prstGeom>
        </p:spPr>
      </p:pic>
      <p:pic>
        <p:nvPicPr>
          <p:cNvPr id="12" name="Graphic 11" descr="Cursor">
            <a:extLst>
              <a:ext uri="{FF2B5EF4-FFF2-40B4-BE49-F238E27FC236}">
                <a16:creationId xmlns:a16="http://schemas.microsoft.com/office/drawing/2014/main" id="{C66F92F9-4DF4-43C7-AEAC-CF7CD53670E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797224" y="5223520"/>
            <a:ext cx="914400" cy="914400"/>
          </a:xfrm>
          <a:prstGeom prst="rect">
            <a:avLst/>
          </a:prstGeom>
        </p:spPr>
      </p:pic>
      <p:sp>
        <p:nvSpPr>
          <p:cNvPr id="13" name="Oval 12">
            <a:extLst>
              <a:ext uri="{FF2B5EF4-FFF2-40B4-BE49-F238E27FC236}">
                <a16:creationId xmlns:a16="http://schemas.microsoft.com/office/drawing/2014/main" id="{F82BCE17-4DBF-4E55-8CD5-F7B0387E39F5}"/>
              </a:ext>
            </a:extLst>
          </p:cNvPr>
          <p:cNvSpPr/>
          <p:nvPr/>
        </p:nvSpPr>
        <p:spPr>
          <a:xfrm>
            <a:off x="4863232" y="5125864"/>
            <a:ext cx="504056" cy="504056"/>
          </a:xfrm>
          <a:prstGeom prst="ellipse">
            <a:avLst/>
          </a:prstGeom>
          <a:noFill/>
          <a:ln w="76200">
            <a:solidFill>
              <a:srgbClr val="CC158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0906A9D0-63B3-4BE4-B281-A31CDFBC6131}"/>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8" name="Rectangle 7">
            <a:hlinkClick r:id="rId6" action="ppaction://hlinksldjump"/>
            <a:extLst>
              <a:ext uri="{FF2B5EF4-FFF2-40B4-BE49-F238E27FC236}">
                <a16:creationId xmlns:a16="http://schemas.microsoft.com/office/drawing/2014/main" id="{02ADA78A-DFED-4888-8CCC-5BE7AFF8E496}"/>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04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0963 0.04583 C 0.04492 0.04259 0.0983 0.08657 0.15586 0.07269 C 0.20781 0.04468 0.23437 0.01111 0.25286 -0.00417 " pathEditMode="relative" rAng="0" ptsTypes="AAA">
                                      <p:cBhvr>
                                        <p:cTn id="6" dur="2000" fill="hold"/>
                                        <p:tgtEl>
                                          <p:spTgt spid="12"/>
                                        </p:tgtEl>
                                        <p:attrNameLst>
                                          <p:attrName>ppt_x</p:attrName>
                                          <p:attrName>ppt_y</p:attrName>
                                        </p:attrNameLst>
                                      </p:cBhvr>
                                      <p:rCtr x="12161" y="-1042"/>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E00494-BB14-40D4-8B53-BAA53E75BBD1}"/>
              </a:ext>
            </a:extLst>
          </p:cNvPr>
          <p:cNvPicPr>
            <a:picLocks noChangeAspect="1"/>
          </p:cNvPicPr>
          <p:nvPr/>
        </p:nvPicPr>
        <p:blipFill>
          <a:blip r:embed="rId3"/>
          <a:stretch>
            <a:fillRect/>
          </a:stretch>
        </p:blipFill>
        <p:spPr>
          <a:xfrm>
            <a:off x="0" y="-27384"/>
            <a:ext cx="12192000" cy="8058411"/>
          </a:xfrm>
          <a:prstGeom prst="rect">
            <a:avLst/>
          </a:prstGeom>
        </p:spPr>
      </p:pic>
      <p:pic>
        <p:nvPicPr>
          <p:cNvPr id="9" name="Picture 8">
            <a:extLst>
              <a:ext uri="{FF2B5EF4-FFF2-40B4-BE49-F238E27FC236}">
                <a16:creationId xmlns:a16="http://schemas.microsoft.com/office/drawing/2014/main" id="{C5B03D39-5FA9-4B0D-81F3-871C94D13202}"/>
              </a:ext>
            </a:extLst>
          </p:cNvPr>
          <p:cNvPicPr>
            <a:picLocks noChangeAspect="1"/>
          </p:cNvPicPr>
          <p:nvPr/>
        </p:nvPicPr>
        <p:blipFill>
          <a:blip r:embed="rId4"/>
          <a:stretch>
            <a:fillRect/>
          </a:stretch>
        </p:blipFill>
        <p:spPr>
          <a:xfrm>
            <a:off x="4799856" y="2105473"/>
            <a:ext cx="3057226" cy="2022865"/>
          </a:xfrm>
          <a:prstGeom prst="rect">
            <a:avLst/>
          </a:prstGeom>
        </p:spPr>
      </p:pic>
      <p:pic>
        <p:nvPicPr>
          <p:cNvPr id="5" name="Picture 4">
            <a:extLst>
              <a:ext uri="{FF2B5EF4-FFF2-40B4-BE49-F238E27FC236}">
                <a16:creationId xmlns:a16="http://schemas.microsoft.com/office/drawing/2014/main" id="{F60E646A-8976-4346-8FE9-8ECB880C67D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79776" y="1817441"/>
            <a:ext cx="4433053" cy="2343266"/>
          </a:xfrm>
          <a:prstGeom prst="rect">
            <a:avLst/>
          </a:prstGeom>
        </p:spPr>
      </p:pic>
      <p:sp>
        <p:nvSpPr>
          <p:cNvPr id="3" name="TextBox 2">
            <a:extLst>
              <a:ext uri="{FF2B5EF4-FFF2-40B4-BE49-F238E27FC236}">
                <a16:creationId xmlns:a16="http://schemas.microsoft.com/office/drawing/2014/main" id="{39CBA37C-8842-4B8F-B6C7-0C456414E68C}"/>
              </a:ext>
            </a:extLst>
          </p:cNvPr>
          <p:cNvSpPr txBox="1"/>
          <p:nvPr/>
        </p:nvSpPr>
        <p:spPr>
          <a:xfrm>
            <a:off x="3575720" y="4769769"/>
            <a:ext cx="5400602" cy="584775"/>
          </a:xfrm>
          <a:prstGeom prst="rect">
            <a:avLst/>
          </a:prstGeom>
          <a:noFill/>
        </p:spPr>
        <p:txBody>
          <a:bodyPr wrap="square" rtlCol="0">
            <a:spAutoFit/>
          </a:bodyPr>
          <a:lstStyle/>
          <a:p>
            <a:pPr algn="ctr"/>
            <a:r>
              <a:rPr lang="en-GB" sz="3200" dirty="0"/>
              <a:t>Type school name or postcode</a:t>
            </a:r>
          </a:p>
        </p:txBody>
      </p:sp>
      <p:sp>
        <p:nvSpPr>
          <p:cNvPr id="12" name="TextBox 11">
            <a:extLst>
              <a:ext uri="{FF2B5EF4-FFF2-40B4-BE49-F238E27FC236}">
                <a16:creationId xmlns:a16="http://schemas.microsoft.com/office/drawing/2014/main" id="{64004190-70E4-4F62-BFBF-7C142544C883}"/>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3" name="Rectangle 12">
            <a:hlinkClick r:id="rId6" action="ppaction://hlinksldjump"/>
            <a:extLst>
              <a:ext uri="{FF2B5EF4-FFF2-40B4-BE49-F238E27FC236}">
                <a16:creationId xmlns:a16="http://schemas.microsoft.com/office/drawing/2014/main" id="{136FDF5C-F7EE-4460-9B5F-6A23439A8EC2}"/>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412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750"/>
                                  </p:stCondLst>
                                  <p:childTnLst>
                                    <p:animScale>
                                      <p:cBhvr>
                                        <p:cTn id="6" dur="1000" fill="hold"/>
                                        <p:tgtEl>
                                          <p:spTgt spid="5"/>
                                        </p:tgtEl>
                                      </p:cBhvr>
                                      <p:by x="150000" y="150000"/>
                                    </p:animScale>
                                  </p:childTnLst>
                                </p:cTn>
                              </p:par>
                              <p:par>
                                <p:cTn id="7" presetID="42" presetClass="path" presetSubtype="0" fill="hold" nodeType="withEffect">
                                  <p:stCondLst>
                                    <p:cond delay="750"/>
                                  </p:stCondLst>
                                  <p:childTnLst>
                                    <p:animMotion origin="layout" path="M 3.75E-6 3.7037E-7 L 3.75E-6 0.12755 " pathEditMode="relative" rAng="0" ptsTypes="AA">
                                      <p:cBhvr>
                                        <p:cTn id="8" dur="1000" fill="hold"/>
                                        <p:tgtEl>
                                          <p:spTgt spid="5"/>
                                        </p:tgtEl>
                                        <p:attrNameLst>
                                          <p:attrName>ppt_x</p:attrName>
                                          <p:attrName>ppt_y</p:attrName>
                                        </p:attrNameLst>
                                      </p:cBhvr>
                                      <p:rCtr x="0" y="6366"/>
                                    </p:animMotion>
                                  </p:childTnLst>
                                </p:cTn>
                              </p:par>
                            </p:childTnLst>
                          </p:cTn>
                        </p:par>
                        <p:par>
                          <p:cTn id="9" fill="hold">
                            <p:stCondLst>
                              <p:cond delay="1750"/>
                            </p:stCondLst>
                            <p:childTnLst>
                              <p:par>
                                <p:cTn id="10" presetID="1" presetClass="entr" presetSubtype="0" fill="hold" grpId="0" nodeType="afterEffect">
                                  <p:stCondLst>
                                    <p:cond delay="750"/>
                                  </p:stCondLst>
                                  <p:iterate type="lt">
                                    <p:tmAbs val="200"/>
                                  </p:iterate>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A6FDEC-185B-4FF2-BAD0-95FBF3A138E8}"/>
              </a:ext>
            </a:extLst>
          </p:cNvPr>
          <p:cNvPicPr>
            <a:picLocks noChangeAspect="1"/>
          </p:cNvPicPr>
          <p:nvPr/>
        </p:nvPicPr>
        <p:blipFill>
          <a:blip r:embed="rId3"/>
          <a:stretch>
            <a:fillRect/>
          </a:stretch>
        </p:blipFill>
        <p:spPr>
          <a:xfrm>
            <a:off x="5030147" y="620687"/>
            <a:ext cx="5184576" cy="5530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p:nvPr/>
        </p:nvSpPr>
        <p:spPr>
          <a:xfrm>
            <a:off x="10762856" y="4461758"/>
            <a:ext cx="1429257" cy="2396241"/>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11490032" y="6495313"/>
            <a:ext cx="624052" cy="196024"/>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latin typeface="Arial" panose="020B0604020202020204" pitchFamily="34" charset="0"/>
                <a:cs typeface="Arial" panose="020B0604020202020204" pitchFamily="34" charset="0"/>
              </a:rPr>
              <a:t>Logging In</a:t>
            </a:r>
            <a:endParaRPr lang="en-GB" sz="1600" b="1" kern="0" dirty="0">
              <a:solidFill>
                <a:srgbClr val="FFFFFF"/>
              </a:solidFill>
              <a:latin typeface="Arial" panose="020B0604020202020204" pitchFamily="34" charset="0"/>
              <a:cs typeface="Arial" panose="020B0604020202020204" pitchFamily="34" charset="0"/>
            </a:endParaRPr>
          </a:p>
        </p:txBody>
      </p:sp>
      <p:pic>
        <p:nvPicPr>
          <p:cNvPr id="16" name="Picture 15" descr="A screenshot of a social media post&#10;&#10;Description automatically generated">
            <a:extLst>
              <a:ext uri="{FF2B5EF4-FFF2-40B4-BE49-F238E27FC236}">
                <a16:creationId xmlns:a16="http://schemas.microsoft.com/office/drawing/2014/main" id="{D71DA36C-EE36-4117-ADFA-EB352CD6E24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6617" y="2420888"/>
            <a:ext cx="2669854" cy="1972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5E673CC6-DC95-4F3F-9FE0-4992AFA66F35}"/>
              </a:ext>
            </a:extLst>
          </p:cNvPr>
          <p:cNvSpPr txBox="1"/>
          <p:nvPr/>
        </p:nvSpPr>
        <p:spPr>
          <a:xfrm>
            <a:off x="641437" y="1628800"/>
            <a:ext cx="2778005" cy="646331"/>
          </a:xfrm>
          <a:prstGeom prst="rect">
            <a:avLst/>
          </a:prstGeom>
          <a:noFill/>
        </p:spPr>
        <p:txBody>
          <a:bodyPr wrap="none" rtlCol="0">
            <a:spAutoFit/>
          </a:bodyPr>
          <a:lstStyle/>
          <a:p>
            <a:r>
              <a:rPr lang="en-GB" sz="3600" dirty="0"/>
              <a:t>Example label</a:t>
            </a:r>
          </a:p>
        </p:txBody>
      </p:sp>
      <p:sp>
        <p:nvSpPr>
          <p:cNvPr id="20" name="Rectangle: Rounded Corners 19">
            <a:extLst>
              <a:ext uri="{FF2B5EF4-FFF2-40B4-BE49-F238E27FC236}">
                <a16:creationId xmlns:a16="http://schemas.microsoft.com/office/drawing/2014/main" id="{20657931-0574-46AD-BB0D-5EA32F4701CA}"/>
              </a:ext>
            </a:extLst>
          </p:cNvPr>
          <p:cNvSpPr/>
          <p:nvPr/>
        </p:nvSpPr>
        <p:spPr>
          <a:xfrm>
            <a:off x="839416" y="3481958"/>
            <a:ext cx="2304256" cy="288032"/>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33C9E79B-64C4-4B86-B5B3-E0834DD7F9D6}"/>
              </a:ext>
            </a:extLst>
          </p:cNvPr>
          <p:cNvCxnSpPr>
            <a:cxnSpLocks/>
            <a:stCxn id="20" idx="3"/>
          </p:cNvCxnSpPr>
          <p:nvPr/>
        </p:nvCxnSpPr>
        <p:spPr>
          <a:xfrm flipV="1">
            <a:off x="3143672" y="2947273"/>
            <a:ext cx="2376264" cy="678701"/>
          </a:xfrm>
          <a:prstGeom prst="straightConnector1">
            <a:avLst/>
          </a:prstGeom>
          <a:noFill/>
          <a:ln w="57150">
            <a:solidFill>
              <a:srgbClr val="33CC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3" name="TextBox 22">
            <a:extLst>
              <a:ext uri="{FF2B5EF4-FFF2-40B4-BE49-F238E27FC236}">
                <a16:creationId xmlns:a16="http://schemas.microsoft.com/office/drawing/2014/main" id="{7CDCCF47-C200-4AE5-94FC-07CD1488B933}"/>
              </a:ext>
            </a:extLst>
          </p:cNvPr>
          <p:cNvSpPr txBox="1"/>
          <p:nvPr/>
        </p:nvSpPr>
        <p:spPr>
          <a:xfrm>
            <a:off x="6096000" y="2708920"/>
            <a:ext cx="1584176" cy="307777"/>
          </a:xfrm>
          <a:prstGeom prst="rect">
            <a:avLst/>
          </a:prstGeom>
          <a:solidFill>
            <a:schemeClr val="bg1"/>
          </a:solidFill>
        </p:spPr>
        <p:txBody>
          <a:bodyPr wrap="square" tIns="0" bIns="0" rtlCol="0">
            <a:spAutoFit/>
          </a:bodyPr>
          <a:lstStyle>
            <a:defPPr>
              <a:defRPr lang="en-US"/>
            </a:defPPr>
            <a:lvl1pPr>
              <a:defRPr sz="2000"/>
            </a:lvl1pPr>
          </a:lstStyle>
          <a:p>
            <a:r>
              <a:rPr lang="en-GB" dirty="0" err="1"/>
              <a:t>madgre</a:t>
            </a:r>
            <a:endParaRPr lang="en-GB" dirty="0"/>
          </a:p>
        </p:txBody>
      </p:sp>
      <p:sp>
        <p:nvSpPr>
          <p:cNvPr id="24" name="Rectangle: Rounded Corners 23">
            <a:extLst>
              <a:ext uri="{FF2B5EF4-FFF2-40B4-BE49-F238E27FC236}">
                <a16:creationId xmlns:a16="http://schemas.microsoft.com/office/drawing/2014/main" id="{F377A357-A728-41D5-97F8-A562E9B74FD5}"/>
              </a:ext>
            </a:extLst>
          </p:cNvPr>
          <p:cNvSpPr/>
          <p:nvPr/>
        </p:nvSpPr>
        <p:spPr>
          <a:xfrm>
            <a:off x="839416" y="3791057"/>
            <a:ext cx="2304256" cy="288032"/>
          </a:xfrm>
          <a:prstGeom prst="roundRect">
            <a:avLst/>
          </a:prstGeom>
          <a:noFill/>
          <a:ln w="57150">
            <a:solidFill>
              <a:srgbClr val="C62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62A60A49-BE8A-4D36-871C-1A15120B598B}"/>
              </a:ext>
            </a:extLst>
          </p:cNvPr>
          <p:cNvCxnSpPr>
            <a:cxnSpLocks/>
            <a:stCxn id="24" idx="3"/>
          </p:cNvCxnSpPr>
          <p:nvPr/>
        </p:nvCxnSpPr>
        <p:spPr>
          <a:xfrm flipV="1">
            <a:off x="3143672" y="3769990"/>
            <a:ext cx="2304256" cy="165083"/>
          </a:xfrm>
          <a:prstGeom prst="straightConnector1">
            <a:avLst/>
          </a:prstGeom>
          <a:noFill/>
          <a:ln w="57150">
            <a:solidFill>
              <a:srgbClr val="C6289E"/>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6" name="TextBox 25">
            <a:extLst>
              <a:ext uri="{FF2B5EF4-FFF2-40B4-BE49-F238E27FC236}">
                <a16:creationId xmlns:a16="http://schemas.microsoft.com/office/drawing/2014/main" id="{7B225145-0BEE-4173-B45B-08BDF30BC906}"/>
              </a:ext>
            </a:extLst>
          </p:cNvPr>
          <p:cNvSpPr txBox="1"/>
          <p:nvPr/>
        </p:nvSpPr>
        <p:spPr>
          <a:xfrm>
            <a:off x="6096000" y="3534963"/>
            <a:ext cx="2592288" cy="307777"/>
          </a:xfrm>
          <a:prstGeom prst="rect">
            <a:avLst/>
          </a:prstGeom>
          <a:solidFill>
            <a:schemeClr val="bg1"/>
          </a:solidFill>
        </p:spPr>
        <p:txBody>
          <a:bodyPr wrap="square" tIns="0" bIns="0" rtlCol="0">
            <a:spAutoFit/>
          </a:bodyPr>
          <a:lstStyle/>
          <a:p>
            <a:r>
              <a:rPr lang="en-GB" sz="2000" dirty="0" err="1"/>
              <a:t>abc</a:t>
            </a:r>
            <a:endParaRPr lang="en-GB" sz="2000" dirty="0"/>
          </a:p>
        </p:txBody>
      </p:sp>
      <p:pic>
        <p:nvPicPr>
          <p:cNvPr id="28" name="Graphic 27" descr="Cursor">
            <a:extLst>
              <a:ext uri="{FF2B5EF4-FFF2-40B4-BE49-F238E27FC236}">
                <a16:creationId xmlns:a16="http://schemas.microsoft.com/office/drawing/2014/main" id="{4FE6B99B-F674-4AE7-B7E2-8D105BE2F28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076263" y="5679677"/>
            <a:ext cx="914400" cy="914400"/>
          </a:xfrm>
          <a:prstGeom prst="rect">
            <a:avLst/>
          </a:prstGeom>
        </p:spPr>
      </p:pic>
      <p:sp>
        <p:nvSpPr>
          <p:cNvPr id="29" name="Oval 28">
            <a:extLst>
              <a:ext uri="{FF2B5EF4-FFF2-40B4-BE49-F238E27FC236}">
                <a16:creationId xmlns:a16="http://schemas.microsoft.com/office/drawing/2014/main" id="{4F9FA2DD-0746-472B-8F56-A72874FD319D}"/>
              </a:ext>
            </a:extLst>
          </p:cNvPr>
          <p:cNvSpPr/>
          <p:nvPr/>
        </p:nvSpPr>
        <p:spPr>
          <a:xfrm>
            <a:off x="7196846" y="4615680"/>
            <a:ext cx="866631" cy="866631"/>
          </a:xfrm>
          <a:prstGeom prst="ellipse">
            <a:avLst/>
          </a:prstGeom>
          <a:noFill/>
          <a:ln w="76200">
            <a:solidFill>
              <a:srgbClr val="CC158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A8853304-9997-4FC6-9AF3-1B2C493B6052}"/>
              </a:ext>
            </a:extLst>
          </p:cNvPr>
          <p:cNvSpPr txBox="1"/>
          <p:nvPr/>
        </p:nvSpPr>
        <p:spPr>
          <a:xfrm>
            <a:off x="275623" y="4687527"/>
            <a:ext cx="3338030" cy="1015663"/>
          </a:xfrm>
          <a:prstGeom prst="rect">
            <a:avLst/>
          </a:prstGeom>
          <a:noFill/>
        </p:spPr>
        <p:txBody>
          <a:bodyPr wrap="none" rtlCol="0">
            <a:spAutoFit/>
          </a:bodyPr>
          <a:lstStyle/>
          <a:p>
            <a:pPr algn="ctr"/>
            <a:r>
              <a:rPr lang="en-GB" sz="6000" dirty="0">
                <a:solidFill>
                  <a:srgbClr val="784B9E"/>
                </a:solidFill>
              </a:rPr>
              <a:t>Your turn!</a:t>
            </a:r>
          </a:p>
        </p:txBody>
      </p:sp>
      <p:sp>
        <p:nvSpPr>
          <p:cNvPr id="21" name="TextBox 20">
            <a:extLst>
              <a:ext uri="{FF2B5EF4-FFF2-40B4-BE49-F238E27FC236}">
                <a16:creationId xmlns:a16="http://schemas.microsoft.com/office/drawing/2014/main" id="{10040ED9-42B6-4D04-AB14-54617FC3CADA}"/>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27" name="Rectangle 26">
            <a:hlinkClick r:id="rId9" action="ppaction://hlinksldjump"/>
            <a:extLst>
              <a:ext uri="{FF2B5EF4-FFF2-40B4-BE49-F238E27FC236}">
                <a16:creationId xmlns:a16="http://schemas.microsoft.com/office/drawing/2014/main" id="{04CC50A6-7AB2-4FE5-9739-D0E9ADB03D1E}"/>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31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iterate type="lt">
                                    <p:tmAbs val="200"/>
                                  </p:iterate>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2001"/>
                            </p:stCondLst>
                            <p:childTnLst>
                              <p:par>
                                <p:cTn id="16" presetID="1" presetClass="exit" presetSubtype="0" fill="hold" grpId="1" nodeType="after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par>
                          <p:cTn id="18" fill="hold">
                            <p:stCondLst>
                              <p:cond delay="2001"/>
                            </p:stCondLst>
                            <p:childTnLst>
                              <p:par>
                                <p:cTn id="19" presetID="1" presetClass="exit" presetSubtype="0" fill="hold" nodeType="after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par>
                          <p:cTn id="21" fill="hold">
                            <p:stCondLst>
                              <p:cond delay="2001"/>
                            </p:stCondLst>
                            <p:childTnLst>
                              <p:par>
                                <p:cTn id="22" presetID="22" presetClass="entr" presetSubtype="8"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2501"/>
                            </p:stCondLst>
                            <p:childTnLst>
                              <p:par>
                                <p:cTn id="26" presetID="22" presetClass="entr" presetSubtype="4"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par>
                          <p:cTn id="29" fill="hold">
                            <p:stCondLst>
                              <p:cond delay="3001"/>
                            </p:stCondLst>
                            <p:childTnLst>
                              <p:par>
                                <p:cTn id="30" presetID="1" presetClass="entr" presetSubtype="0" fill="hold" grpId="0" nodeType="afterEffect">
                                  <p:stCondLst>
                                    <p:cond delay="0"/>
                                  </p:stCondLst>
                                  <p:iterate type="lt">
                                    <p:tmAbs val="200"/>
                                  </p:iterate>
                                  <p:childTnLst>
                                    <p:set>
                                      <p:cBhvr>
                                        <p:cTn id="31" dur="1" fill="hold">
                                          <p:stCondLst>
                                            <p:cond delay="0"/>
                                          </p:stCondLst>
                                        </p:cTn>
                                        <p:tgtEl>
                                          <p:spTgt spid="26"/>
                                        </p:tgtEl>
                                        <p:attrNameLst>
                                          <p:attrName>style.visibility</p:attrName>
                                        </p:attrNameLst>
                                      </p:cBhvr>
                                      <p:to>
                                        <p:strVal val="visible"/>
                                      </p:to>
                                    </p:set>
                                  </p:childTnLst>
                                </p:cTn>
                              </p:par>
                            </p:childTnLst>
                          </p:cTn>
                        </p:par>
                        <p:par>
                          <p:cTn id="32" fill="hold">
                            <p:stCondLst>
                              <p:cond delay="3402"/>
                            </p:stCondLst>
                            <p:childTnLst>
                              <p:par>
                                <p:cTn id="33" presetID="1" presetClass="exit" presetSubtype="0" fill="hold" grpId="1" nodeType="after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par>
                          <p:cTn id="35" fill="hold">
                            <p:stCondLst>
                              <p:cond delay="3402"/>
                            </p:stCondLst>
                            <p:childTnLst>
                              <p:par>
                                <p:cTn id="36" presetID="1" presetClass="exit" presetSubtype="0" fill="hold" nodeType="afterEffect">
                                  <p:stCondLst>
                                    <p:cond delay="0"/>
                                  </p:stCondLst>
                                  <p:childTnLst>
                                    <p:set>
                                      <p:cBhvr>
                                        <p:cTn id="37" dur="1" fill="hold">
                                          <p:stCondLst>
                                            <p:cond delay="0"/>
                                          </p:stCondLst>
                                        </p:cTn>
                                        <p:tgtEl>
                                          <p:spTgt spid="25"/>
                                        </p:tgtEl>
                                        <p:attrNameLst>
                                          <p:attrName>style.visibility</p:attrName>
                                        </p:attrNameLst>
                                      </p:cBhvr>
                                      <p:to>
                                        <p:strVal val="hidden"/>
                                      </p:to>
                                    </p:set>
                                  </p:childTnLst>
                                </p:cTn>
                              </p:par>
                            </p:childTnLst>
                          </p:cTn>
                        </p:par>
                        <p:par>
                          <p:cTn id="38" fill="hold">
                            <p:stCondLst>
                              <p:cond delay="3402"/>
                            </p:stCondLst>
                            <p:childTnLst>
                              <p:par>
                                <p:cTn id="39" presetID="37" presetClass="path" presetSubtype="0" accel="50000" decel="50000" fill="hold" nodeType="afterEffect">
                                  <p:stCondLst>
                                    <p:cond delay="0"/>
                                  </p:stCondLst>
                                  <p:childTnLst>
                                    <p:animMotion origin="layout" path="M 0.03177 -0.02269 C 0.08164 -0.00185 0.11485 0.03958 0.22839 -0.00556 C 0.31758 -0.0507 0.3306 -0.0676 0.35782 -0.11991 " pathEditMode="relative" rAng="0" ptsTypes="AAA">
                                      <p:cBhvr>
                                        <p:cTn id="40" dur="2000" fill="hold"/>
                                        <p:tgtEl>
                                          <p:spTgt spid="28"/>
                                        </p:tgtEl>
                                        <p:attrNameLst>
                                          <p:attrName>ppt_x</p:attrName>
                                          <p:attrName>ppt_y</p:attrName>
                                        </p:attrNameLst>
                                      </p:cBhvr>
                                      <p:rCtr x="16302" y="-3009"/>
                                    </p:animMotion>
                                  </p:childTnLst>
                                </p:cTn>
                              </p:par>
                            </p:childTnLst>
                          </p:cTn>
                        </p:par>
                        <p:par>
                          <p:cTn id="41" fill="hold">
                            <p:stCondLst>
                              <p:cond delay="5402"/>
                            </p:stCondLst>
                            <p:childTnLst>
                              <p:par>
                                <p:cTn id="42" presetID="1" presetClass="entr" presetSubtype="0"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par>
                          <p:cTn id="44" fill="hold">
                            <p:stCondLst>
                              <p:cond delay="5402"/>
                            </p:stCondLst>
                            <p:childTnLst>
                              <p:par>
                                <p:cTn id="45" presetID="2" presetClass="entr" presetSubtype="4"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3" grpId="0" animBg="1"/>
      <p:bldP spid="24" grpId="0" animBg="1"/>
      <p:bldP spid="24" grpId="1" animBg="1"/>
      <p:bldP spid="26" grpId="0" animBg="1"/>
      <p:bldP spid="29"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5DFC7603-7AF9-4206-868A-2EA81F8D4065}"/>
              </a:ext>
            </a:extLst>
          </p:cNvPr>
          <p:cNvSpPr/>
          <p:nvPr/>
        </p:nvSpPr>
        <p:spPr>
          <a:xfrm>
            <a:off x="8928817" y="3232168"/>
            <a:ext cx="2722130" cy="3625832"/>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1559496" y="620688"/>
            <a:ext cx="6048672"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Would you like to watch that again?</a:t>
            </a:r>
          </a:p>
        </p:txBody>
      </p:sp>
      <p:pic>
        <p:nvPicPr>
          <p:cNvPr id="2" name="Picture 1">
            <a:extLst>
              <a:ext uri="{FF2B5EF4-FFF2-40B4-BE49-F238E27FC236}">
                <a16:creationId xmlns:a16="http://schemas.microsoft.com/office/drawing/2014/main" id="{6A1B9B7F-C46E-4EEC-B4E5-BA5486D84AD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42406" y="908720"/>
            <a:ext cx="3529912" cy="707257"/>
          </a:xfrm>
          <a:prstGeom prst="rect">
            <a:avLst/>
          </a:prstGeom>
        </p:spPr>
      </p:pic>
      <p:pic>
        <p:nvPicPr>
          <p:cNvPr id="8" name="Picture 7">
            <a:extLst>
              <a:ext uri="{FF2B5EF4-FFF2-40B4-BE49-F238E27FC236}">
                <a16:creationId xmlns:a16="http://schemas.microsoft.com/office/drawing/2014/main" id="{F307CE0A-A534-42C5-8AF8-CA161EA5F3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49396" y="1845091"/>
            <a:ext cx="3526726" cy="707257"/>
          </a:xfrm>
          <a:prstGeom prst="rect">
            <a:avLst/>
          </a:prstGeom>
        </p:spPr>
      </p:pic>
      <p:sp>
        <p:nvSpPr>
          <p:cNvPr id="11" name="Rectangle 10">
            <a:hlinkClick r:id="rId9" action="ppaction://hlinksldjump"/>
            <a:extLst>
              <a:ext uri="{FF2B5EF4-FFF2-40B4-BE49-F238E27FC236}">
                <a16:creationId xmlns:a16="http://schemas.microsoft.com/office/drawing/2014/main" id="{E156E8C5-B940-4035-9B5C-DD0C26B7718D}"/>
              </a:ext>
            </a:extLst>
          </p:cNvPr>
          <p:cNvSpPr/>
          <p:nvPr/>
        </p:nvSpPr>
        <p:spPr>
          <a:xfrm>
            <a:off x="8040216" y="861764"/>
            <a:ext cx="3960440" cy="79208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10" action="ppaction://hlinksldjump"/>
            <a:extLst>
              <a:ext uri="{FF2B5EF4-FFF2-40B4-BE49-F238E27FC236}">
                <a16:creationId xmlns:a16="http://schemas.microsoft.com/office/drawing/2014/main" id="{D9A8DE6F-F369-4B9B-9F57-527E610D03BC}"/>
              </a:ext>
            </a:extLst>
          </p:cNvPr>
          <p:cNvSpPr/>
          <p:nvPr/>
        </p:nvSpPr>
        <p:spPr>
          <a:xfrm>
            <a:off x="8040216" y="1804131"/>
            <a:ext cx="3960440" cy="792088"/>
          </a:xfrm>
          <a:prstGeom prst="rect">
            <a:avLst/>
          </a:prstGeom>
          <a:solidFill>
            <a:srgbClr val="4F81B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A0E1B7B-F3C4-4C2F-B443-81596A835C51}"/>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10" action="ppaction://hlinksldjump"/>
            <a:extLst>
              <a:ext uri="{FF2B5EF4-FFF2-40B4-BE49-F238E27FC236}">
                <a16:creationId xmlns:a16="http://schemas.microsoft.com/office/drawing/2014/main" id="{9E0C61A2-8970-484E-8C2B-7B7310CECDC3}"/>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2253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977357-DF20-428C-9E57-184981BB7BBC}"/>
              </a:ext>
            </a:extLst>
          </p:cNvPr>
          <p:cNvPicPr>
            <a:picLocks noChangeAspect="1"/>
          </p:cNvPicPr>
          <p:nvPr/>
        </p:nvPicPr>
        <p:blipFill>
          <a:blip r:embed="rId3"/>
          <a:stretch>
            <a:fillRect/>
          </a:stretch>
        </p:blipFill>
        <p:spPr>
          <a:xfrm>
            <a:off x="0" y="-27384"/>
            <a:ext cx="12192000" cy="8058411"/>
          </a:xfrm>
          <a:prstGeom prst="rect">
            <a:avLst/>
          </a:prstGeom>
        </p:spPr>
      </p:pic>
      <p:pic>
        <p:nvPicPr>
          <p:cNvPr id="8" name="Picture 7">
            <a:extLst>
              <a:ext uri="{FF2B5EF4-FFF2-40B4-BE49-F238E27FC236}">
                <a16:creationId xmlns:a16="http://schemas.microsoft.com/office/drawing/2014/main" id="{562BCAD8-F62A-4FDB-AF3F-C6B9F5499DAB}"/>
              </a:ext>
            </a:extLst>
          </p:cNvPr>
          <p:cNvPicPr>
            <a:picLocks noChangeAspect="1"/>
          </p:cNvPicPr>
          <p:nvPr/>
        </p:nvPicPr>
        <p:blipFill>
          <a:blip r:embed="rId4"/>
          <a:stretch>
            <a:fillRect/>
          </a:stretch>
        </p:blipFill>
        <p:spPr>
          <a:xfrm>
            <a:off x="4799856" y="2105473"/>
            <a:ext cx="3057226" cy="2022865"/>
          </a:xfrm>
          <a:prstGeom prst="rect">
            <a:avLst/>
          </a:prstGeom>
        </p:spPr>
      </p:pic>
      <p:pic>
        <p:nvPicPr>
          <p:cNvPr id="9" name="Picture 8">
            <a:extLst>
              <a:ext uri="{FF2B5EF4-FFF2-40B4-BE49-F238E27FC236}">
                <a16:creationId xmlns:a16="http://schemas.microsoft.com/office/drawing/2014/main" id="{BAEFF80D-FC68-47BA-8479-8C9AFF1640D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99175" y="1662519"/>
            <a:ext cx="9993650" cy="5282539"/>
          </a:xfrm>
          <a:prstGeom prst="rect">
            <a:avLst/>
          </a:prstGeom>
        </p:spPr>
      </p:pic>
      <p:sp>
        <p:nvSpPr>
          <p:cNvPr id="3" name="TextBox 2">
            <a:extLst>
              <a:ext uri="{FF2B5EF4-FFF2-40B4-BE49-F238E27FC236}">
                <a16:creationId xmlns:a16="http://schemas.microsoft.com/office/drawing/2014/main" id="{39CBA37C-8842-4B8F-B6C7-0C456414E68C}"/>
              </a:ext>
            </a:extLst>
          </p:cNvPr>
          <p:cNvSpPr txBox="1"/>
          <p:nvPr/>
        </p:nvSpPr>
        <p:spPr>
          <a:xfrm>
            <a:off x="1955540" y="5671941"/>
            <a:ext cx="8280920" cy="830997"/>
          </a:xfrm>
          <a:prstGeom prst="rect">
            <a:avLst/>
          </a:prstGeom>
          <a:noFill/>
        </p:spPr>
        <p:txBody>
          <a:bodyPr wrap="square" rtlCol="0">
            <a:spAutoFit/>
          </a:bodyPr>
          <a:lstStyle/>
          <a:p>
            <a:r>
              <a:rPr lang="en-GB" sz="4800" dirty="0"/>
              <a:t>PO21 3LW</a:t>
            </a:r>
          </a:p>
        </p:txBody>
      </p:sp>
      <p:sp>
        <p:nvSpPr>
          <p:cNvPr id="15" name="TextBox 14">
            <a:extLst>
              <a:ext uri="{FF2B5EF4-FFF2-40B4-BE49-F238E27FC236}">
                <a16:creationId xmlns:a16="http://schemas.microsoft.com/office/drawing/2014/main" id="{C3E19F0F-E6A9-4E20-9A67-77061ABEDE90}"/>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6" name="Rectangle 15">
            <a:hlinkClick r:id="rId6" action="ppaction://hlinksldjump"/>
            <a:extLst>
              <a:ext uri="{FF2B5EF4-FFF2-40B4-BE49-F238E27FC236}">
                <a16:creationId xmlns:a16="http://schemas.microsoft.com/office/drawing/2014/main" id="{41990A5E-6C1E-4E02-8353-6CF111F78BCA}"/>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4078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CFF1182-CA8D-4739-9EB7-CF6B8583C263}"/>
              </a:ext>
            </a:extLst>
          </p:cNvPr>
          <p:cNvPicPr>
            <a:picLocks noChangeAspect="1"/>
          </p:cNvPicPr>
          <p:nvPr/>
        </p:nvPicPr>
        <p:blipFill>
          <a:blip r:embed="rId3"/>
          <a:stretch>
            <a:fillRect/>
          </a:stretch>
        </p:blipFill>
        <p:spPr>
          <a:xfrm>
            <a:off x="6137868" y="1591537"/>
            <a:ext cx="5412272" cy="3438724"/>
          </a:xfrm>
          <a:prstGeom prst="rect">
            <a:avLst/>
          </a:prstGeom>
        </p:spPr>
      </p:pic>
      <p:pic>
        <p:nvPicPr>
          <p:cNvPr id="13" name="Picture 12">
            <a:extLst>
              <a:ext uri="{FF2B5EF4-FFF2-40B4-BE49-F238E27FC236}">
                <a16:creationId xmlns:a16="http://schemas.microsoft.com/office/drawing/2014/main" id="{7B52368F-6895-4712-9104-75CE2634474F}"/>
              </a:ext>
            </a:extLst>
          </p:cNvPr>
          <p:cNvPicPr>
            <a:picLocks noChangeAspect="1"/>
          </p:cNvPicPr>
          <p:nvPr/>
        </p:nvPicPr>
        <p:blipFill>
          <a:blip r:embed="rId4"/>
          <a:stretch>
            <a:fillRect/>
          </a:stretch>
        </p:blipFill>
        <p:spPr>
          <a:xfrm>
            <a:off x="125883" y="1591537"/>
            <a:ext cx="5412271" cy="3438724"/>
          </a:xfrm>
          <a:prstGeom prst="rect">
            <a:avLst/>
          </a:prstGeom>
        </p:spPr>
      </p:pic>
      <p:sp>
        <p:nvSpPr>
          <p:cNvPr id="6" name="Title 1">
            <a:extLst>
              <a:ext uri="{FF2B5EF4-FFF2-40B4-BE49-F238E27FC236}">
                <a16:creationId xmlns:a16="http://schemas.microsoft.com/office/drawing/2014/main" id="{48E7B7F0-4140-4ADD-B3A9-2D15DFD3CB20}"/>
              </a:ext>
            </a:extLst>
          </p:cNvPr>
          <p:cNvSpPr txBox="1">
            <a:spLocks/>
          </p:cNvSpPr>
          <p:nvPr/>
        </p:nvSpPr>
        <p:spPr>
          <a:xfrm>
            <a:off x="171735" y="548680"/>
            <a:ext cx="2592288" cy="923330"/>
          </a:xfrm>
          <a:prstGeom prst="rect">
            <a:avLst/>
          </a:prstGeom>
        </p:spPr>
        <p:txBody>
          <a:bodyPr wrap="square" lIns="0" tIns="0" rIns="0" bIns="0">
            <a:spAutoFit/>
          </a:bodyPr>
          <a:lstStyle>
            <a:lvl1pPr eaLnBrk="1" hangingPunct="1">
              <a:defRPr sz="3600" b="1" i="0">
                <a:solidFill>
                  <a:srgbClr val="231F20"/>
                </a:solidFill>
                <a:latin typeface="Arial"/>
                <a:ea typeface="+mj-ea"/>
                <a:cs typeface="Arial"/>
              </a:defRPr>
            </a:lvl1pPr>
          </a:lstStyle>
          <a:p>
            <a:r>
              <a:rPr lang="en-GB" sz="6000" kern="0" dirty="0">
                <a:solidFill>
                  <a:schemeClr val="tx1"/>
                </a:solidFill>
              </a:rPr>
              <a:t>Step 1</a:t>
            </a:r>
          </a:p>
        </p:txBody>
      </p:sp>
      <p:sp>
        <p:nvSpPr>
          <p:cNvPr id="7" name="Text Placeholder 2">
            <a:extLst>
              <a:ext uri="{FF2B5EF4-FFF2-40B4-BE49-F238E27FC236}">
                <a16:creationId xmlns:a16="http://schemas.microsoft.com/office/drawing/2014/main" id="{CF0BBD88-52F3-40C6-82AC-D92D471E53C2}"/>
              </a:ext>
            </a:extLst>
          </p:cNvPr>
          <p:cNvSpPr txBox="1">
            <a:spLocks/>
          </p:cNvSpPr>
          <p:nvPr/>
        </p:nvSpPr>
        <p:spPr>
          <a:xfrm>
            <a:off x="157836" y="5079375"/>
            <a:ext cx="3386868" cy="1661993"/>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600" kern="0" dirty="0"/>
              <a:t>Choose your Bot!</a:t>
            </a:r>
          </a:p>
          <a:p>
            <a:r>
              <a:rPr lang="en-GB" sz="3600" kern="0" dirty="0"/>
              <a:t>There are 3 to choose from.</a:t>
            </a:r>
          </a:p>
        </p:txBody>
      </p:sp>
      <p:sp>
        <p:nvSpPr>
          <p:cNvPr id="8" name="TextBox 7">
            <a:extLst>
              <a:ext uri="{FF2B5EF4-FFF2-40B4-BE49-F238E27FC236}">
                <a16:creationId xmlns:a16="http://schemas.microsoft.com/office/drawing/2014/main" id="{75F0D883-9594-4813-8136-16A61E9B4ADC}"/>
              </a:ext>
            </a:extLst>
          </p:cNvPr>
          <p:cNvSpPr txBox="1"/>
          <p:nvPr/>
        </p:nvSpPr>
        <p:spPr>
          <a:xfrm>
            <a:off x="10678574" y="547364"/>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9" name="Rectangle 8">
            <a:hlinkClick r:id="rId5" action="ppaction://hlinksldjump"/>
            <a:extLst>
              <a:ext uri="{FF2B5EF4-FFF2-40B4-BE49-F238E27FC236}">
                <a16:creationId xmlns:a16="http://schemas.microsoft.com/office/drawing/2014/main" id="{BF9213C3-9088-4986-8DB2-C4C17CDF6B2E}"/>
              </a:ext>
            </a:extLst>
          </p:cNvPr>
          <p:cNvSpPr/>
          <p:nvPr/>
        </p:nvSpPr>
        <p:spPr>
          <a:xfrm>
            <a:off x="9972690" y="548680"/>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D514052B-0B8F-410B-82F3-BC0F75FE532D}"/>
              </a:ext>
            </a:extLst>
          </p:cNvPr>
          <p:cNvSpPr txBox="1">
            <a:spLocks/>
          </p:cNvSpPr>
          <p:nvPr/>
        </p:nvSpPr>
        <p:spPr>
          <a:xfrm>
            <a:off x="6132956" y="548680"/>
            <a:ext cx="2592288" cy="923330"/>
          </a:xfrm>
          <a:prstGeom prst="rect">
            <a:avLst/>
          </a:prstGeom>
        </p:spPr>
        <p:txBody>
          <a:bodyPr wrap="square" lIns="0" tIns="0" rIns="0" bIns="0">
            <a:spAutoFit/>
          </a:bodyPr>
          <a:lstStyle>
            <a:lvl1pPr eaLnBrk="1" hangingPunct="1">
              <a:defRPr sz="3600" b="1" i="0">
                <a:solidFill>
                  <a:srgbClr val="231F20"/>
                </a:solidFill>
                <a:latin typeface="Arial"/>
                <a:ea typeface="+mj-ea"/>
                <a:cs typeface="Arial"/>
              </a:defRPr>
            </a:lvl1pPr>
          </a:lstStyle>
          <a:p>
            <a:r>
              <a:rPr lang="en-GB" sz="6000" kern="0" dirty="0">
                <a:solidFill>
                  <a:schemeClr val="tx1"/>
                </a:solidFill>
              </a:rPr>
              <a:t>Step 2</a:t>
            </a:r>
          </a:p>
        </p:txBody>
      </p:sp>
      <p:pic>
        <p:nvPicPr>
          <p:cNvPr id="12" name="Picture 11">
            <a:extLst>
              <a:ext uri="{FF2B5EF4-FFF2-40B4-BE49-F238E27FC236}">
                <a16:creationId xmlns:a16="http://schemas.microsoft.com/office/drawing/2014/main" id="{84572A8E-2C48-4924-A2A3-7598C35C7B64}"/>
              </a:ext>
            </a:extLst>
          </p:cNvPr>
          <p:cNvPicPr>
            <a:picLocks noChangeAspect="1"/>
          </p:cNvPicPr>
          <p:nvPr/>
        </p:nvPicPr>
        <p:blipFill>
          <a:blip r:embed="rId6"/>
          <a:stretch>
            <a:fillRect/>
          </a:stretch>
        </p:blipFill>
        <p:spPr>
          <a:xfrm>
            <a:off x="130488" y="1595812"/>
            <a:ext cx="5412271" cy="3438724"/>
          </a:xfrm>
          <a:prstGeom prst="rect">
            <a:avLst/>
          </a:prstGeom>
        </p:spPr>
      </p:pic>
      <p:pic>
        <p:nvPicPr>
          <p:cNvPr id="17" name="Picture 16">
            <a:extLst>
              <a:ext uri="{FF2B5EF4-FFF2-40B4-BE49-F238E27FC236}">
                <a16:creationId xmlns:a16="http://schemas.microsoft.com/office/drawing/2014/main" id="{D58ED7F8-9EE1-4F04-B361-49FF6B1B5DDF}"/>
              </a:ext>
            </a:extLst>
          </p:cNvPr>
          <p:cNvPicPr>
            <a:picLocks noChangeAspect="1"/>
          </p:cNvPicPr>
          <p:nvPr/>
        </p:nvPicPr>
        <p:blipFill>
          <a:blip r:embed="rId7"/>
          <a:stretch>
            <a:fillRect/>
          </a:stretch>
        </p:blipFill>
        <p:spPr>
          <a:xfrm>
            <a:off x="6132956" y="1591537"/>
            <a:ext cx="5412272" cy="3438724"/>
          </a:xfrm>
          <a:prstGeom prst="rect">
            <a:avLst/>
          </a:prstGeom>
        </p:spPr>
      </p:pic>
      <p:sp>
        <p:nvSpPr>
          <p:cNvPr id="19" name="Text Placeholder 2">
            <a:extLst>
              <a:ext uri="{FF2B5EF4-FFF2-40B4-BE49-F238E27FC236}">
                <a16:creationId xmlns:a16="http://schemas.microsoft.com/office/drawing/2014/main" id="{37FF9EB8-EA3B-49A7-8904-0B235B966A44}"/>
              </a:ext>
            </a:extLst>
          </p:cNvPr>
          <p:cNvSpPr txBox="1">
            <a:spLocks/>
          </p:cNvSpPr>
          <p:nvPr/>
        </p:nvSpPr>
        <p:spPr>
          <a:xfrm>
            <a:off x="6134031" y="5079375"/>
            <a:ext cx="3386868" cy="1107996"/>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600" kern="0" dirty="0"/>
              <a:t>Choose a name for your bot!</a:t>
            </a:r>
          </a:p>
        </p:txBody>
      </p:sp>
    </p:spTree>
    <p:extLst>
      <p:ext uri="{BB962C8B-B14F-4D97-AF65-F5344CB8AC3E}">
        <p14:creationId xmlns:p14="http://schemas.microsoft.com/office/powerpoint/2010/main" val="406889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C251DAE3-51DF-4F89-8296-8B9C8D0930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0662C51-CF01-4207-B4A2-94E132B32DF0}"/>
              </a:ext>
            </a:extLst>
          </p:cNvPr>
          <p:cNvSpPr txBox="1">
            <a:spLocks/>
          </p:cNvSpPr>
          <p:nvPr/>
        </p:nvSpPr>
        <p:spPr>
          <a:xfrm>
            <a:off x="551384" y="759593"/>
            <a:ext cx="2592288" cy="923330"/>
          </a:xfrm>
          <a:prstGeom prst="rect">
            <a:avLst/>
          </a:prstGeom>
        </p:spPr>
        <p:txBody>
          <a:bodyPr wrap="square" lIns="0" tIns="0" rIns="0" bIns="0">
            <a:spAutoFit/>
          </a:bodyPr>
          <a:lstStyle>
            <a:lvl1pPr eaLnBrk="1" hangingPunct="1">
              <a:defRPr sz="3600" b="1" i="0">
                <a:solidFill>
                  <a:srgbClr val="231F20"/>
                </a:solidFill>
                <a:latin typeface="Arial"/>
                <a:ea typeface="+mj-ea"/>
                <a:cs typeface="Arial"/>
              </a:defRPr>
            </a:lvl1pPr>
          </a:lstStyle>
          <a:p>
            <a:r>
              <a:rPr lang="en-GB" sz="6000" kern="0" dirty="0">
                <a:solidFill>
                  <a:schemeClr val="bg1"/>
                </a:solidFill>
              </a:rPr>
              <a:t>Step 3</a:t>
            </a:r>
          </a:p>
        </p:txBody>
      </p:sp>
      <p:sp>
        <p:nvSpPr>
          <p:cNvPr id="6" name="Text Placeholder 2">
            <a:extLst>
              <a:ext uri="{FF2B5EF4-FFF2-40B4-BE49-F238E27FC236}">
                <a16:creationId xmlns:a16="http://schemas.microsoft.com/office/drawing/2014/main" id="{E320962A-DACE-4E0F-8005-DE32F0C73DCC}"/>
              </a:ext>
            </a:extLst>
          </p:cNvPr>
          <p:cNvSpPr txBox="1">
            <a:spLocks/>
          </p:cNvSpPr>
          <p:nvPr/>
        </p:nvSpPr>
        <p:spPr>
          <a:xfrm>
            <a:off x="620900" y="1983729"/>
            <a:ext cx="2882812" cy="1107996"/>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600" kern="0" dirty="0">
                <a:solidFill>
                  <a:schemeClr val="bg1"/>
                </a:solidFill>
              </a:rPr>
              <a:t>Click on Story to begin!</a:t>
            </a:r>
          </a:p>
        </p:txBody>
      </p:sp>
      <p:sp>
        <p:nvSpPr>
          <p:cNvPr id="8" name="TextBox 7">
            <a:extLst>
              <a:ext uri="{FF2B5EF4-FFF2-40B4-BE49-F238E27FC236}">
                <a16:creationId xmlns:a16="http://schemas.microsoft.com/office/drawing/2014/main" id="{1825030B-10DE-4D61-94A3-024B85CFF140}"/>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9" name="Rectangle 8">
            <a:hlinkClick r:id="rId4" action="ppaction://hlinksldjump"/>
            <a:extLst>
              <a:ext uri="{FF2B5EF4-FFF2-40B4-BE49-F238E27FC236}">
                <a16:creationId xmlns:a16="http://schemas.microsoft.com/office/drawing/2014/main" id="{C28261AD-E592-449A-9AFA-A30B38ADDEAB}"/>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106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C0BEE9-7D40-422F-83B8-4E28290E4668}"/>
              </a:ext>
            </a:extLst>
          </p:cNvPr>
          <p:cNvPicPr>
            <a:picLocks noChangeAspect="1"/>
          </p:cNvPicPr>
          <p:nvPr/>
        </p:nvPicPr>
        <p:blipFill>
          <a:blip r:embed="rId3"/>
          <a:stretch>
            <a:fillRect/>
          </a:stretch>
        </p:blipFill>
        <p:spPr>
          <a:xfrm>
            <a:off x="348978" y="476672"/>
            <a:ext cx="5197136" cy="32921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ext Placeholder 2">
            <a:extLst>
              <a:ext uri="{FF2B5EF4-FFF2-40B4-BE49-F238E27FC236}">
                <a16:creationId xmlns:a16="http://schemas.microsoft.com/office/drawing/2014/main" id="{C75ACA11-31B5-4296-ADDF-49926569D6F7}"/>
              </a:ext>
            </a:extLst>
          </p:cNvPr>
          <p:cNvSpPr txBox="1">
            <a:spLocks/>
          </p:cNvSpPr>
          <p:nvPr/>
        </p:nvSpPr>
        <p:spPr>
          <a:xfrm>
            <a:off x="6023992" y="297301"/>
            <a:ext cx="4536504" cy="2954655"/>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4800" b="1" kern="0" dirty="0"/>
              <a:t>Remember to press ENTER after you type your answer.</a:t>
            </a:r>
          </a:p>
        </p:txBody>
      </p:sp>
      <p:sp>
        <p:nvSpPr>
          <p:cNvPr id="5" name="TextBox 4">
            <a:extLst>
              <a:ext uri="{FF2B5EF4-FFF2-40B4-BE49-F238E27FC236}">
                <a16:creationId xmlns:a16="http://schemas.microsoft.com/office/drawing/2014/main" id="{BC683C6F-A903-4BB5-93BF-70958CD508CF}"/>
              </a:ext>
            </a:extLst>
          </p:cNvPr>
          <p:cNvSpPr txBox="1"/>
          <p:nvPr/>
        </p:nvSpPr>
        <p:spPr>
          <a:xfrm>
            <a:off x="11050356" y="332656"/>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6" name="Rectangle 5">
            <a:hlinkClick r:id="rId4" action="ppaction://hlinksldjump"/>
            <a:extLst>
              <a:ext uri="{FF2B5EF4-FFF2-40B4-BE49-F238E27FC236}">
                <a16:creationId xmlns:a16="http://schemas.microsoft.com/office/drawing/2014/main" id="{1DFAA3AC-956E-44E1-AED9-D059A75E88F1}"/>
              </a:ext>
            </a:extLst>
          </p:cNvPr>
          <p:cNvSpPr/>
          <p:nvPr/>
        </p:nvSpPr>
        <p:spPr>
          <a:xfrm>
            <a:off x="10344472" y="333972"/>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D0E2397-C2D1-4294-8046-99F9A21EE4FA}"/>
              </a:ext>
            </a:extLst>
          </p:cNvPr>
          <p:cNvPicPr>
            <a:picLocks noChangeAspect="1"/>
          </p:cNvPicPr>
          <p:nvPr/>
        </p:nvPicPr>
        <p:blipFill>
          <a:blip r:embed="rId5"/>
          <a:stretch>
            <a:fillRect/>
          </a:stretch>
        </p:blipFill>
        <p:spPr>
          <a:xfrm>
            <a:off x="335360" y="476672"/>
            <a:ext cx="5197136" cy="32921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a:extLst>
              <a:ext uri="{FF2B5EF4-FFF2-40B4-BE49-F238E27FC236}">
                <a16:creationId xmlns:a16="http://schemas.microsoft.com/office/drawing/2014/main" id="{BBA28789-B311-46D6-A539-5680398DB081}"/>
              </a:ext>
            </a:extLst>
          </p:cNvPr>
          <p:cNvPicPr>
            <a:picLocks noChangeAspect="1"/>
          </p:cNvPicPr>
          <p:nvPr/>
        </p:nvPicPr>
        <p:blipFill>
          <a:blip r:embed="rId6"/>
          <a:stretch>
            <a:fillRect/>
          </a:stretch>
        </p:blipFill>
        <p:spPr>
          <a:xfrm>
            <a:off x="6672064" y="4770574"/>
            <a:ext cx="5100568" cy="1800200"/>
          </a:xfrm>
          <a:prstGeom prst="rect">
            <a:avLst/>
          </a:prstGeom>
        </p:spPr>
      </p:pic>
      <p:pic>
        <p:nvPicPr>
          <p:cNvPr id="1028" name="Picture 4" descr="Image result for computer keyboard graphic&quot;">
            <a:extLst>
              <a:ext uri="{FF2B5EF4-FFF2-40B4-BE49-F238E27FC236}">
                <a16:creationId xmlns:a16="http://schemas.microsoft.com/office/drawing/2014/main" id="{D8371D5D-E91C-47CE-BAD8-2B9683A81D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360" y="4653136"/>
            <a:ext cx="4452392" cy="23300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
            <a:extLst>
              <a:ext uri="{FF2B5EF4-FFF2-40B4-BE49-F238E27FC236}">
                <a16:creationId xmlns:a16="http://schemas.microsoft.com/office/drawing/2014/main" id="{E45297FB-1952-4E15-A541-5979A03E011D}"/>
              </a:ext>
            </a:extLst>
          </p:cNvPr>
          <p:cNvSpPr txBox="1">
            <a:spLocks/>
          </p:cNvSpPr>
          <p:nvPr/>
        </p:nvSpPr>
        <p:spPr>
          <a:xfrm>
            <a:off x="6645888" y="4289539"/>
            <a:ext cx="2978504" cy="492443"/>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200" kern="0" dirty="0"/>
              <a:t>Tablet or mobile</a:t>
            </a:r>
          </a:p>
        </p:txBody>
      </p:sp>
      <p:sp>
        <p:nvSpPr>
          <p:cNvPr id="13" name="Text Placeholder 2">
            <a:extLst>
              <a:ext uri="{FF2B5EF4-FFF2-40B4-BE49-F238E27FC236}">
                <a16:creationId xmlns:a16="http://schemas.microsoft.com/office/drawing/2014/main" id="{313DCAFA-89BC-4296-BF0E-A885DE38F595}"/>
              </a:ext>
            </a:extLst>
          </p:cNvPr>
          <p:cNvSpPr txBox="1">
            <a:spLocks/>
          </p:cNvSpPr>
          <p:nvPr/>
        </p:nvSpPr>
        <p:spPr>
          <a:xfrm>
            <a:off x="363538" y="4190698"/>
            <a:ext cx="2978504" cy="492443"/>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200" kern="0" dirty="0"/>
              <a:t>Computer</a:t>
            </a:r>
          </a:p>
        </p:txBody>
      </p:sp>
      <p:sp>
        <p:nvSpPr>
          <p:cNvPr id="10" name="Freeform: Shape 9">
            <a:extLst>
              <a:ext uri="{FF2B5EF4-FFF2-40B4-BE49-F238E27FC236}">
                <a16:creationId xmlns:a16="http://schemas.microsoft.com/office/drawing/2014/main" id="{1C76F2B0-0DCC-42BA-AF64-9E83E738C026}"/>
              </a:ext>
            </a:extLst>
          </p:cNvPr>
          <p:cNvSpPr/>
          <p:nvPr/>
        </p:nvSpPr>
        <p:spPr>
          <a:xfrm>
            <a:off x="3895725" y="5589240"/>
            <a:ext cx="484494" cy="604308"/>
          </a:xfrm>
          <a:custGeom>
            <a:avLst/>
            <a:gdLst>
              <a:gd name="connsiteX0" fmla="*/ 0 w 516467"/>
              <a:gd name="connsiteY0" fmla="*/ 8467 h 601133"/>
              <a:gd name="connsiteX1" fmla="*/ 0 w 516467"/>
              <a:gd name="connsiteY1" fmla="*/ 313267 h 601133"/>
              <a:gd name="connsiteX2" fmla="*/ 160867 w 516467"/>
              <a:gd name="connsiteY2" fmla="*/ 313267 h 601133"/>
              <a:gd name="connsiteX3" fmla="*/ 160867 w 516467"/>
              <a:gd name="connsiteY3" fmla="*/ 601133 h 601133"/>
              <a:gd name="connsiteX4" fmla="*/ 516467 w 516467"/>
              <a:gd name="connsiteY4" fmla="*/ 601133 h 601133"/>
              <a:gd name="connsiteX5" fmla="*/ 516467 w 516467"/>
              <a:gd name="connsiteY5" fmla="*/ 0 h 601133"/>
              <a:gd name="connsiteX6" fmla="*/ 76200 w 516467"/>
              <a:gd name="connsiteY6" fmla="*/ 0 h 601133"/>
              <a:gd name="connsiteX0" fmla="*/ 0 w 516467"/>
              <a:gd name="connsiteY0" fmla="*/ 11642 h 604308"/>
              <a:gd name="connsiteX1" fmla="*/ 0 w 516467"/>
              <a:gd name="connsiteY1" fmla="*/ 316442 h 604308"/>
              <a:gd name="connsiteX2" fmla="*/ 160867 w 516467"/>
              <a:gd name="connsiteY2" fmla="*/ 316442 h 604308"/>
              <a:gd name="connsiteX3" fmla="*/ 160867 w 516467"/>
              <a:gd name="connsiteY3" fmla="*/ 604308 h 604308"/>
              <a:gd name="connsiteX4" fmla="*/ 516467 w 516467"/>
              <a:gd name="connsiteY4" fmla="*/ 604308 h 604308"/>
              <a:gd name="connsiteX5" fmla="*/ 516467 w 516467"/>
              <a:gd name="connsiteY5" fmla="*/ 3175 h 604308"/>
              <a:gd name="connsiteX6" fmla="*/ 3175 w 516467"/>
              <a:gd name="connsiteY6" fmla="*/ 0 h 604308"/>
              <a:gd name="connsiteX0" fmla="*/ 0 w 516467"/>
              <a:gd name="connsiteY0" fmla="*/ 11642 h 604308"/>
              <a:gd name="connsiteX1" fmla="*/ 0 w 516467"/>
              <a:gd name="connsiteY1" fmla="*/ 316442 h 604308"/>
              <a:gd name="connsiteX2" fmla="*/ 160867 w 516467"/>
              <a:gd name="connsiteY2" fmla="*/ 316442 h 604308"/>
              <a:gd name="connsiteX3" fmla="*/ 160867 w 516467"/>
              <a:gd name="connsiteY3" fmla="*/ 604308 h 604308"/>
              <a:gd name="connsiteX4" fmla="*/ 516467 w 516467"/>
              <a:gd name="connsiteY4" fmla="*/ 604308 h 604308"/>
              <a:gd name="connsiteX5" fmla="*/ 516467 w 516467"/>
              <a:gd name="connsiteY5" fmla="*/ 3175 h 604308"/>
              <a:gd name="connsiteX6" fmla="*/ 3175 w 516467"/>
              <a:gd name="connsiteY6" fmla="*/ 0 h 604308"/>
              <a:gd name="connsiteX7" fmla="*/ 0 w 516467"/>
              <a:gd name="connsiteY7" fmla="*/ 11642 h 60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467" h="604308">
                <a:moveTo>
                  <a:pt x="0" y="11642"/>
                </a:moveTo>
                <a:lnTo>
                  <a:pt x="0" y="316442"/>
                </a:lnTo>
                <a:lnTo>
                  <a:pt x="160867" y="316442"/>
                </a:lnTo>
                <a:lnTo>
                  <a:pt x="160867" y="604308"/>
                </a:lnTo>
                <a:lnTo>
                  <a:pt x="516467" y="604308"/>
                </a:lnTo>
                <a:lnTo>
                  <a:pt x="516467" y="3175"/>
                </a:lnTo>
                <a:lnTo>
                  <a:pt x="3175" y="0"/>
                </a:lnTo>
                <a:lnTo>
                  <a:pt x="0" y="11642"/>
                </a:lnTo>
                <a:close/>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A2733A2C-1F75-49BD-96A5-5657FB518290}"/>
              </a:ext>
            </a:extLst>
          </p:cNvPr>
          <p:cNvSpPr/>
          <p:nvPr/>
        </p:nvSpPr>
        <p:spPr>
          <a:xfrm>
            <a:off x="9624392" y="6104704"/>
            <a:ext cx="936104" cy="48103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lt1"/>
              </a:solidFill>
            </a:endParaRPr>
          </a:p>
        </p:txBody>
      </p:sp>
    </p:spTree>
    <p:extLst>
      <p:ext uri="{BB962C8B-B14F-4D97-AF65-F5344CB8AC3E}">
        <p14:creationId xmlns:p14="http://schemas.microsoft.com/office/powerpoint/2010/main" val="124653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0"/>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latin typeface="Arial" panose="020B0604020202020204" pitchFamily="34" charset="0"/>
                <a:cs typeface="Arial" panose="020B0604020202020204" pitchFamily="34" charset="0"/>
              </a:rPr>
              <a:t>How did we get on?</a:t>
            </a:r>
            <a:endParaRPr lang="en-GB" sz="1600" b="1" kern="0" dirty="0">
              <a:solidFill>
                <a:srgbClr val="FFFFFF"/>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C12453BA-7EDC-470D-B7BC-D549CBD46432}"/>
              </a:ext>
            </a:extLst>
          </p:cNvPr>
          <p:cNvSpPr txBox="1">
            <a:spLocks/>
          </p:cNvSpPr>
          <p:nvPr/>
        </p:nvSpPr>
        <p:spPr>
          <a:xfrm>
            <a:off x="483201" y="374812"/>
            <a:ext cx="7869539" cy="923330"/>
          </a:xfrm>
          <a:prstGeom prst="rect">
            <a:avLst/>
          </a:prstGeom>
        </p:spPr>
        <p:txBody>
          <a:bodyPr wrap="square" lIns="0" tIns="0" rIns="0" bIns="0">
            <a:spAutoFit/>
          </a:bodyPr>
          <a:lstStyle>
            <a:lvl1pPr eaLnBrk="1" hangingPunct="1">
              <a:defRPr sz="3600" b="1" i="0">
                <a:solidFill>
                  <a:srgbClr val="231F20"/>
                </a:solidFill>
                <a:latin typeface="Arial"/>
                <a:ea typeface="+mj-ea"/>
                <a:cs typeface="Arial"/>
              </a:defRPr>
            </a:lvl1pPr>
          </a:lstStyle>
          <a:p>
            <a:r>
              <a:rPr lang="en-GB" sz="6000" kern="0" dirty="0">
                <a:solidFill>
                  <a:srgbClr val="06B4B2"/>
                </a:solidFill>
              </a:rPr>
              <a:t>How did we get on?</a:t>
            </a:r>
          </a:p>
        </p:txBody>
      </p:sp>
      <p:pic>
        <p:nvPicPr>
          <p:cNvPr id="10" name="Graphic 9">
            <a:extLst>
              <a:ext uri="{FF2B5EF4-FFF2-40B4-BE49-F238E27FC236}">
                <a16:creationId xmlns:a16="http://schemas.microsoft.com/office/drawing/2014/main" id="{4EF17A01-B48F-493F-894F-67BBBAD9C5A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989091" y="2943994"/>
            <a:ext cx="3143250" cy="3981450"/>
          </a:xfrm>
          <a:prstGeom prst="rect">
            <a:avLst/>
          </a:prstGeom>
        </p:spPr>
      </p:pic>
      <p:sp>
        <p:nvSpPr>
          <p:cNvPr id="9" name="TextBox 8">
            <a:extLst>
              <a:ext uri="{FF2B5EF4-FFF2-40B4-BE49-F238E27FC236}">
                <a16:creationId xmlns:a16="http://schemas.microsoft.com/office/drawing/2014/main" id="{B3872C81-9C51-4F17-A485-936959861475}"/>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2" name="Rectangle 11">
            <a:hlinkClick r:id="rId7" action="ppaction://hlinksldjump"/>
            <a:extLst>
              <a:ext uri="{FF2B5EF4-FFF2-40B4-BE49-F238E27FC236}">
                <a16:creationId xmlns:a16="http://schemas.microsoft.com/office/drawing/2014/main" id="{5CB87C88-AB80-4C80-959C-6CE743452CE5}"/>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6819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9176F2-EFF2-1348-88AA-5B59BCA649C1}"/>
              </a:ext>
            </a:extLst>
          </p:cNvPr>
          <p:cNvSpPr/>
          <p:nvPr/>
        </p:nvSpPr>
        <p:spPr>
          <a:xfrm>
            <a:off x="3821360" y="2"/>
            <a:ext cx="8395320"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p:nvPr/>
        </p:nvSpPr>
        <p:spPr>
          <a:xfrm>
            <a:off x="295789" y="5104910"/>
            <a:ext cx="7973904" cy="175308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object 3"/>
          <p:cNvSpPr/>
          <p:nvPr/>
        </p:nvSpPr>
        <p:spPr>
          <a:xfrm>
            <a:off x="6203977" y="4384027"/>
            <a:ext cx="5851472" cy="247397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2194172" y="6179451"/>
            <a:ext cx="1681333" cy="678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8242406" y="6091234"/>
            <a:ext cx="1899918" cy="76676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6470235" y="3232168"/>
            <a:ext cx="2722130" cy="362583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object 2">
            <a:extLst>
              <a:ext uri="{FF2B5EF4-FFF2-40B4-BE49-F238E27FC236}">
                <a16:creationId xmlns:a16="http://schemas.microsoft.com/office/drawing/2014/main" id="{0E00C423-F098-A04E-9638-AB2D399E15F9}"/>
              </a:ext>
            </a:extLst>
          </p:cNvPr>
          <p:cNvSpPr txBox="1">
            <a:spLocks/>
          </p:cNvSpPr>
          <p:nvPr/>
        </p:nvSpPr>
        <p:spPr>
          <a:xfrm>
            <a:off x="3923359" y="319707"/>
            <a:ext cx="8263705" cy="8438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5400" kern="0" spc="-5" dirty="0">
                <a:solidFill>
                  <a:srgbClr val="FFFFFF"/>
                </a:solidFill>
                <a:latin typeface="Arial" panose="020B0604020202020204" pitchFamily="34" charset="0"/>
                <a:cs typeface="Arial" panose="020B0604020202020204" pitchFamily="34" charset="0"/>
              </a:rPr>
              <a:t>What are we learning?</a:t>
            </a:r>
            <a:endParaRPr lang="en-GB" sz="5400" kern="0" dirty="0">
              <a:solidFill>
                <a:srgbClr val="FFFFFF"/>
              </a:solidFill>
              <a:latin typeface="Arial" panose="020B0604020202020204" pitchFamily="34" charset="0"/>
              <a:cs typeface="Arial" panose="020B0604020202020204" pitchFamily="34" charset="0"/>
            </a:endParaRPr>
          </a:p>
        </p:txBody>
      </p:sp>
      <p:sp>
        <p:nvSpPr>
          <p:cNvPr id="11" name="object 2">
            <a:extLst>
              <a:ext uri="{FF2B5EF4-FFF2-40B4-BE49-F238E27FC236}">
                <a16:creationId xmlns:a16="http://schemas.microsoft.com/office/drawing/2014/main" id="{9166B84A-5F04-4D4B-B6A1-968C32F6A9DE}"/>
              </a:ext>
            </a:extLst>
          </p:cNvPr>
          <p:cNvSpPr/>
          <p:nvPr/>
        </p:nvSpPr>
        <p:spPr>
          <a:xfrm>
            <a:off x="802328" y="355214"/>
            <a:ext cx="2590793" cy="810763"/>
          </a:xfrm>
          <a:prstGeom prst="rect">
            <a:avLst/>
          </a:prstGeom>
          <a:blipFill>
            <a:blip r:embed="rId8"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TextBox 11">
            <a:extLst>
              <a:ext uri="{FF2B5EF4-FFF2-40B4-BE49-F238E27FC236}">
                <a16:creationId xmlns:a16="http://schemas.microsoft.com/office/drawing/2014/main" id="{BC7DB3A8-3756-4BCC-B852-C527D7626610}"/>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9" action="ppaction://hlinksldjump"/>
            <a:extLst>
              <a:ext uri="{FF2B5EF4-FFF2-40B4-BE49-F238E27FC236}">
                <a16:creationId xmlns:a16="http://schemas.microsoft.com/office/drawing/2014/main" id="{FD1785C8-1D25-4068-9A88-FC907346365C}"/>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28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0-#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192526" y="6406984"/>
            <a:ext cx="264795" cy="264795"/>
          </a:xfrm>
          <a:custGeom>
            <a:avLst/>
            <a:gdLst/>
            <a:ahLst/>
            <a:cxnLst/>
            <a:rect l="l" t="t" r="r" b="b"/>
            <a:pathLst>
              <a:path w="264795" h="264795">
                <a:moveTo>
                  <a:pt x="132334" y="0"/>
                </a:moveTo>
                <a:lnTo>
                  <a:pt x="90505" y="6747"/>
                </a:lnTo>
                <a:lnTo>
                  <a:pt x="54178" y="25536"/>
                </a:lnTo>
                <a:lnTo>
                  <a:pt x="25532" y="54186"/>
                </a:lnTo>
                <a:lnTo>
                  <a:pt x="6746" y="90516"/>
                </a:lnTo>
                <a:lnTo>
                  <a:pt x="0" y="132346"/>
                </a:lnTo>
                <a:lnTo>
                  <a:pt x="6746" y="174175"/>
                </a:lnTo>
                <a:lnTo>
                  <a:pt x="25532" y="210502"/>
                </a:lnTo>
                <a:lnTo>
                  <a:pt x="54178" y="239148"/>
                </a:lnTo>
                <a:lnTo>
                  <a:pt x="90505" y="257934"/>
                </a:lnTo>
                <a:lnTo>
                  <a:pt x="132334" y="264680"/>
                </a:lnTo>
                <a:lnTo>
                  <a:pt x="174162" y="257934"/>
                </a:lnTo>
                <a:lnTo>
                  <a:pt x="210489" y="239148"/>
                </a:lnTo>
                <a:lnTo>
                  <a:pt x="239135" y="210502"/>
                </a:lnTo>
                <a:lnTo>
                  <a:pt x="257921" y="174175"/>
                </a:lnTo>
                <a:lnTo>
                  <a:pt x="264668" y="132346"/>
                </a:lnTo>
                <a:lnTo>
                  <a:pt x="257921" y="90516"/>
                </a:lnTo>
                <a:lnTo>
                  <a:pt x="239135" y="54186"/>
                </a:lnTo>
                <a:lnTo>
                  <a:pt x="210489" y="25536"/>
                </a:lnTo>
                <a:lnTo>
                  <a:pt x="174162" y="6747"/>
                </a:lnTo>
                <a:lnTo>
                  <a:pt x="132334" y="0"/>
                </a:lnTo>
                <a:close/>
              </a:path>
            </a:pathLst>
          </a:custGeom>
          <a:solidFill>
            <a:srgbClr val="06B4B2"/>
          </a:solidFill>
        </p:spPr>
        <p:txBody>
          <a:bodyPr wrap="square" lIns="0" tIns="0" rIns="0" bIns="0" rtlCol="0"/>
          <a:lstStyle/>
          <a:p>
            <a:endParaRPr dirty="0"/>
          </a:p>
        </p:txBody>
      </p:sp>
      <p:sp>
        <p:nvSpPr>
          <p:cNvPr id="6" name="object 6"/>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7"/>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latin typeface="Arial" panose="020B0604020202020204" pitchFamily="34" charset="0"/>
                <a:cs typeface="Arial" panose="020B0604020202020204" pitchFamily="34" charset="0"/>
              </a:rPr>
              <a:t>Learning Intentions</a:t>
            </a:r>
            <a:endParaRPr lang="en-GB" sz="1600" b="1" kern="0" dirty="0">
              <a:solidFill>
                <a:srgbClr val="FFFFF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7A2EBAC-D97F-4C65-85E1-8C2A32F61487}"/>
              </a:ext>
            </a:extLst>
          </p:cNvPr>
          <p:cNvSpPr/>
          <p:nvPr/>
        </p:nvSpPr>
        <p:spPr>
          <a:xfrm>
            <a:off x="623393" y="5722008"/>
            <a:ext cx="1638350" cy="461665"/>
          </a:xfrm>
          <a:prstGeom prst="rect">
            <a:avLst/>
          </a:prstGeom>
        </p:spPr>
        <p:txBody>
          <a:bodyPr wrap="square">
            <a:spAutoFit/>
          </a:bodyPr>
          <a:lstStyle/>
          <a:p>
            <a:pPr algn="r"/>
            <a:r>
              <a:rPr lang="en-GB" sz="2400" b="1" dirty="0">
                <a:solidFill>
                  <a:srgbClr val="CC158D"/>
                </a:solidFill>
              </a:rPr>
              <a:t>COUNTING</a:t>
            </a:r>
            <a:endParaRPr lang="en-GB" dirty="0">
              <a:solidFill>
                <a:srgbClr val="CC158D"/>
              </a:solidFill>
            </a:endParaRPr>
          </a:p>
        </p:txBody>
      </p:sp>
      <p:sp>
        <p:nvSpPr>
          <p:cNvPr id="14" name="Rectangle 13">
            <a:extLst>
              <a:ext uri="{FF2B5EF4-FFF2-40B4-BE49-F238E27FC236}">
                <a16:creationId xmlns:a16="http://schemas.microsoft.com/office/drawing/2014/main" id="{557F4B06-23D7-41DB-809A-C8E089EAD025}"/>
              </a:ext>
            </a:extLst>
          </p:cNvPr>
          <p:cNvSpPr/>
          <p:nvPr/>
        </p:nvSpPr>
        <p:spPr>
          <a:xfrm>
            <a:off x="150205" y="692696"/>
            <a:ext cx="2111537" cy="830997"/>
          </a:xfrm>
          <a:prstGeom prst="rect">
            <a:avLst/>
          </a:prstGeom>
        </p:spPr>
        <p:txBody>
          <a:bodyPr wrap="square">
            <a:spAutoFit/>
          </a:bodyPr>
          <a:lstStyle/>
          <a:p>
            <a:pPr algn="r"/>
            <a:r>
              <a:rPr lang="en-GB" sz="2400" b="1" dirty="0">
                <a:solidFill>
                  <a:srgbClr val="CC158D"/>
                </a:solidFill>
              </a:rPr>
              <a:t>ADDING &amp; SUBTRACTING</a:t>
            </a:r>
            <a:endParaRPr lang="en-GB" sz="2400" dirty="0">
              <a:solidFill>
                <a:srgbClr val="CC158D"/>
              </a:solidFill>
            </a:endParaRPr>
          </a:p>
        </p:txBody>
      </p:sp>
      <p:sp>
        <p:nvSpPr>
          <p:cNvPr id="15" name="Rectangle 14">
            <a:extLst>
              <a:ext uri="{FF2B5EF4-FFF2-40B4-BE49-F238E27FC236}">
                <a16:creationId xmlns:a16="http://schemas.microsoft.com/office/drawing/2014/main" id="{7E650240-D674-4AC3-B14C-985018DEBB27}"/>
              </a:ext>
            </a:extLst>
          </p:cNvPr>
          <p:cNvSpPr/>
          <p:nvPr/>
        </p:nvSpPr>
        <p:spPr>
          <a:xfrm>
            <a:off x="839416" y="3100480"/>
            <a:ext cx="1422326" cy="830997"/>
          </a:xfrm>
          <a:prstGeom prst="rect">
            <a:avLst/>
          </a:prstGeom>
        </p:spPr>
        <p:txBody>
          <a:bodyPr wrap="square">
            <a:spAutoFit/>
          </a:bodyPr>
          <a:lstStyle/>
          <a:p>
            <a:pPr algn="r"/>
            <a:r>
              <a:rPr lang="en-GB" sz="2400" b="1" dirty="0">
                <a:solidFill>
                  <a:srgbClr val="CC158D"/>
                </a:solidFill>
              </a:rPr>
              <a:t>NUMBER BONDS</a:t>
            </a:r>
            <a:endParaRPr lang="en-GB" sz="2400" dirty="0">
              <a:solidFill>
                <a:srgbClr val="CC158D"/>
              </a:solidFill>
            </a:endParaRPr>
          </a:p>
        </p:txBody>
      </p:sp>
      <p:pic>
        <p:nvPicPr>
          <p:cNvPr id="16" name="Picture 15">
            <a:extLst>
              <a:ext uri="{FF2B5EF4-FFF2-40B4-BE49-F238E27FC236}">
                <a16:creationId xmlns:a16="http://schemas.microsoft.com/office/drawing/2014/main" id="{64668327-0A98-4B1B-83F6-B607785E5108}"/>
              </a:ext>
            </a:extLst>
          </p:cNvPr>
          <p:cNvPicPr/>
          <p:nvPr/>
        </p:nvPicPr>
        <p:blipFill>
          <a:blip r:embed="rId5" cstate="print">
            <a:extLst>
              <a:ext uri="{28A0092B-C50C-407E-A947-70E740481C1C}">
                <a14:useLocalDpi xmlns:a14="http://schemas.microsoft.com/office/drawing/2010/main"/>
              </a:ext>
            </a:extLst>
          </a:blip>
          <a:stretch>
            <a:fillRect/>
          </a:stretch>
        </p:blipFill>
        <p:spPr>
          <a:xfrm>
            <a:off x="2531011" y="5306396"/>
            <a:ext cx="2520280" cy="1292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17">
            <a:extLst>
              <a:ext uri="{FF2B5EF4-FFF2-40B4-BE49-F238E27FC236}">
                <a16:creationId xmlns:a16="http://schemas.microsoft.com/office/drawing/2014/main" id="{10DDC931-B85C-4F57-9A10-DCBB153D0C51}"/>
              </a:ext>
            </a:extLst>
          </p:cNvPr>
          <p:cNvPicPr/>
          <p:nvPr/>
        </p:nvPicPr>
        <p:blipFill>
          <a:blip r:embed="rId6" cstate="print">
            <a:extLst>
              <a:ext uri="{28A0092B-C50C-407E-A947-70E740481C1C}">
                <a14:useLocalDpi xmlns:a14="http://schemas.microsoft.com/office/drawing/2010/main"/>
              </a:ext>
            </a:extLst>
          </a:blip>
          <a:stretch>
            <a:fillRect/>
          </a:stretch>
        </p:blipFill>
        <p:spPr>
          <a:xfrm>
            <a:off x="4364996" y="5306396"/>
            <a:ext cx="2520280" cy="1292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7" name="Picture 16">
            <a:extLst>
              <a:ext uri="{FF2B5EF4-FFF2-40B4-BE49-F238E27FC236}">
                <a16:creationId xmlns:a16="http://schemas.microsoft.com/office/drawing/2014/main" id="{C72F25C6-8BB0-4E47-90BE-1213A83B527D}"/>
              </a:ext>
            </a:extLst>
          </p:cNvPr>
          <p:cNvPicPr/>
          <p:nvPr/>
        </p:nvPicPr>
        <p:blipFill>
          <a:blip r:embed="rId7" cstate="print">
            <a:extLst>
              <a:ext uri="{28A0092B-C50C-407E-A947-70E740481C1C}">
                <a14:useLocalDpi xmlns:a14="http://schemas.microsoft.com/office/drawing/2010/main"/>
              </a:ext>
            </a:extLst>
          </a:blip>
          <a:stretch>
            <a:fillRect/>
          </a:stretch>
        </p:blipFill>
        <p:spPr>
          <a:xfrm>
            <a:off x="6198981" y="5306396"/>
            <a:ext cx="2520280" cy="1292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Picture 18">
            <a:extLst>
              <a:ext uri="{FF2B5EF4-FFF2-40B4-BE49-F238E27FC236}">
                <a16:creationId xmlns:a16="http://schemas.microsoft.com/office/drawing/2014/main" id="{3A1045EE-90A1-4926-AFAB-E8B327E01A56}"/>
              </a:ext>
            </a:extLst>
          </p:cNvPr>
          <p:cNvPicPr/>
          <p:nvPr/>
        </p:nvPicPr>
        <p:blipFill>
          <a:blip r:embed="rId8" cstate="print">
            <a:extLst>
              <a:ext uri="{28A0092B-C50C-407E-A947-70E740481C1C}">
                <a14:useLocalDpi xmlns:a14="http://schemas.microsoft.com/office/drawing/2010/main"/>
              </a:ext>
            </a:extLst>
          </a:blip>
          <a:stretch>
            <a:fillRect/>
          </a:stretch>
        </p:blipFill>
        <p:spPr>
          <a:xfrm>
            <a:off x="8032965" y="5306396"/>
            <a:ext cx="2520280" cy="12928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Picture 19">
            <a:extLst>
              <a:ext uri="{FF2B5EF4-FFF2-40B4-BE49-F238E27FC236}">
                <a16:creationId xmlns:a16="http://schemas.microsoft.com/office/drawing/2014/main" id="{2B77070F-84D5-418E-AE1B-6927A52D18A2}"/>
              </a:ext>
            </a:extLst>
          </p:cNvPr>
          <p:cNvPicPr/>
          <p:nvPr/>
        </p:nvPicPr>
        <p:blipFill>
          <a:blip r:embed="rId9" cstate="print">
            <a:extLst>
              <a:ext uri="{28A0092B-C50C-407E-A947-70E740481C1C}">
                <a14:useLocalDpi xmlns:a14="http://schemas.microsoft.com/office/drawing/2010/main"/>
              </a:ext>
            </a:extLst>
          </a:blip>
          <a:stretch>
            <a:fillRect/>
          </a:stretch>
        </p:blipFill>
        <p:spPr>
          <a:xfrm>
            <a:off x="2535132" y="2869779"/>
            <a:ext cx="252000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1" name="Picture 20">
            <a:extLst>
              <a:ext uri="{FF2B5EF4-FFF2-40B4-BE49-F238E27FC236}">
                <a16:creationId xmlns:a16="http://schemas.microsoft.com/office/drawing/2014/main" id="{96C2394C-BDE1-4C54-912C-FCD11B774E03}"/>
              </a:ext>
            </a:extLst>
          </p:cNvPr>
          <p:cNvPicPr/>
          <p:nvPr/>
        </p:nvPicPr>
        <p:blipFill>
          <a:blip r:embed="rId10" cstate="print">
            <a:extLst>
              <a:ext uri="{28A0092B-C50C-407E-A947-70E740481C1C}">
                <a14:useLocalDpi xmlns:a14="http://schemas.microsoft.com/office/drawing/2010/main"/>
              </a:ext>
            </a:extLst>
          </a:blip>
          <a:stretch>
            <a:fillRect/>
          </a:stretch>
        </p:blipFill>
        <p:spPr>
          <a:xfrm>
            <a:off x="4367836" y="2869779"/>
            <a:ext cx="252000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2" name="Picture 21">
            <a:extLst>
              <a:ext uri="{FF2B5EF4-FFF2-40B4-BE49-F238E27FC236}">
                <a16:creationId xmlns:a16="http://schemas.microsoft.com/office/drawing/2014/main" id="{9670C747-A60D-4197-9DC5-AE6BB2BFA7B3}"/>
              </a:ext>
            </a:extLst>
          </p:cNvPr>
          <p:cNvPicPr/>
          <p:nvPr/>
        </p:nvPicPr>
        <p:blipFill>
          <a:blip r:embed="rId11" cstate="print">
            <a:extLst>
              <a:ext uri="{28A0092B-C50C-407E-A947-70E740481C1C}">
                <a14:useLocalDpi xmlns:a14="http://schemas.microsoft.com/office/drawing/2010/main"/>
              </a:ext>
            </a:extLst>
          </a:blip>
          <a:stretch>
            <a:fillRect/>
          </a:stretch>
        </p:blipFill>
        <p:spPr>
          <a:xfrm>
            <a:off x="6198981" y="2869779"/>
            <a:ext cx="252000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3" name="Picture 22">
            <a:extLst>
              <a:ext uri="{FF2B5EF4-FFF2-40B4-BE49-F238E27FC236}">
                <a16:creationId xmlns:a16="http://schemas.microsoft.com/office/drawing/2014/main" id="{28FD9F7F-9C4D-490A-B953-6DE836E59EAF}"/>
              </a:ext>
            </a:extLst>
          </p:cNvPr>
          <p:cNvPicPr/>
          <p:nvPr/>
        </p:nvPicPr>
        <p:blipFill>
          <a:blip r:embed="rId12" cstate="print">
            <a:extLst>
              <a:ext uri="{28A0092B-C50C-407E-A947-70E740481C1C}">
                <a14:useLocalDpi xmlns:a14="http://schemas.microsoft.com/office/drawing/2010/main"/>
              </a:ext>
            </a:extLst>
          </a:blip>
          <a:stretch>
            <a:fillRect/>
          </a:stretch>
        </p:blipFill>
        <p:spPr>
          <a:xfrm>
            <a:off x="8033245" y="2869779"/>
            <a:ext cx="252000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5" name="Picture 24">
            <a:extLst>
              <a:ext uri="{FF2B5EF4-FFF2-40B4-BE49-F238E27FC236}">
                <a16:creationId xmlns:a16="http://schemas.microsoft.com/office/drawing/2014/main" id="{2D16E432-DB77-4973-BEA7-A1237501E42C}"/>
              </a:ext>
            </a:extLst>
          </p:cNvPr>
          <p:cNvPicPr/>
          <p:nvPr/>
        </p:nvPicPr>
        <p:blipFill>
          <a:blip r:embed="rId13" cstate="print">
            <a:extLst>
              <a:ext uri="{28A0092B-C50C-407E-A947-70E740481C1C}">
                <a14:useLocalDpi xmlns:a14="http://schemas.microsoft.com/office/drawing/2010/main"/>
              </a:ext>
            </a:extLst>
          </a:blip>
          <a:stretch>
            <a:fillRect/>
          </a:stretch>
        </p:blipFill>
        <p:spPr>
          <a:xfrm>
            <a:off x="2527981" y="408010"/>
            <a:ext cx="252000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6" name="Picture 25">
            <a:extLst>
              <a:ext uri="{FF2B5EF4-FFF2-40B4-BE49-F238E27FC236}">
                <a16:creationId xmlns:a16="http://schemas.microsoft.com/office/drawing/2014/main" id="{4D2D935B-CA7D-48C4-88FA-9DCF87C076A1}"/>
              </a:ext>
            </a:extLst>
          </p:cNvPr>
          <p:cNvPicPr/>
          <p:nvPr/>
        </p:nvPicPr>
        <p:blipFill>
          <a:blip r:embed="rId14" cstate="print">
            <a:extLst>
              <a:ext uri="{28A0092B-C50C-407E-A947-70E740481C1C}">
                <a14:useLocalDpi xmlns:a14="http://schemas.microsoft.com/office/drawing/2010/main"/>
              </a:ext>
            </a:extLst>
          </a:blip>
          <a:stretch>
            <a:fillRect/>
          </a:stretch>
        </p:blipFill>
        <p:spPr>
          <a:xfrm>
            <a:off x="4365276" y="408010"/>
            <a:ext cx="252000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7" name="Picture 26">
            <a:extLst>
              <a:ext uri="{FF2B5EF4-FFF2-40B4-BE49-F238E27FC236}">
                <a16:creationId xmlns:a16="http://schemas.microsoft.com/office/drawing/2014/main" id="{7920F627-C7AF-47F6-91B1-602D1340A6FF}"/>
              </a:ext>
            </a:extLst>
          </p:cNvPr>
          <p:cNvPicPr/>
          <p:nvPr/>
        </p:nvPicPr>
        <p:blipFill>
          <a:blip r:embed="rId15" cstate="print">
            <a:extLst>
              <a:ext uri="{28A0092B-C50C-407E-A947-70E740481C1C}">
                <a14:useLocalDpi xmlns:a14="http://schemas.microsoft.com/office/drawing/2010/main"/>
              </a:ext>
            </a:extLst>
          </a:blip>
          <a:stretch>
            <a:fillRect/>
          </a:stretch>
        </p:blipFill>
        <p:spPr>
          <a:xfrm>
            <a:off x="6092382" y="408010"/>
            <a:ext cx="252000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8" name="Picture 27">
            <a:extLst>
              <a:ext uri="{FF2B5EF4-FFF2-40B4-BE49-F238E27FC236}">
                <a16:creationId xmlns:a16="http://schemas.microsoft.com/office/drawing/2014/main" id="{A312D53C-BB31-41C5-B9B1-B9002D096F6F}"/>
              </a:ext>
            </a:extLst>
          </p:cNvPr>
          <p:cNvPicPr/>
          <p:nvPr/>
        </p:nvPicPr>
        <p:blipFill>
          <a:blip r:embed="rId16" cstate="print">
            <a:extLst>
              <a:ext uri="{28A0092B-C50C-407E-A947-70E740481C1C}">
                <a14:useLocalDpi xmlns:a14="http://schemas.microsoft.com/office/drawing/2010/main"/>
              </a:ext>
            </a:extLst>
          </a:blip>
          <a:stretch>
            <a:fillRect/>
          </a:stretch>
        </p:blipFill>
        <p:spPr>
          <a:xfrm>
            <a:off x="8033245" y="408010"/>
            <a:ext cx="2520000" cy="129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4" name="TextBox 23">
            <a:extLst>
              <a:ext uri="{FF2B5EF4-FFF2-40B4-BE49-F238E27FC236}">
                <a16:creationId xmlns:a16="http://schemas.microsoft.com/office/drawing/2014/main" id="{FDF29976-050A-4733-AE7D-FE49A8DC98B2}"/>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29" name="Rectangle 28">
            <a:hlinkClick r:id="rId17" action="ppaction://hlinksldjump"/>
            <a:extLst>
              <a:ext uri="{FF2B5EF4-FFF2-40B4-BE49-F238E27FC236}">
                <a16:creationId xmlns:a16="http://schemas.microsoft.com/office/drawing/2014/main" id="{FB6DCBB4-D709-42C6-B70C-CE751BB16C74}"/>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406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10" presetClass="entr" presetSubtype="0" fill="hold" nodeType="afterEffect">
                                  <p:stCondLst>
                                    <p:cond delay="15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500"/>
                            </p:stCondLst>
                            <p:childTnLst>
                              <p:par>
                                <p:cTn id="28" presetID="10" presetClass="entr" presetSubtype="0" fill="hold" nodeType="afterEffect">
                                  <p:stCondLst>
                                    <p:cond delay="9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4900"/>
                            </p:stCondLst>
                            <p:childTnLst>
                              <p:par>
                                <p:cTn id="32" presetID="10" presetClass="entr" presetSubtype="0" fill="hold" nodeType="afterEffect">
                                  <p:stCondLst>
                                    <p:cond delay="9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6300"/>
                            </p:stCondLst>
                            <p:childTnLst>
                              <p:par>
                                <p:cTn id="36" presetID="10" presetClass="entr" presetSubtype="0" fill="hold" nodeType="afterEffect">
                                  <p:stCondLst>
                                    <p:cond delay="9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7700"/>
                            </p:stCondLst>
                            <p:childTnLst>
                              <p:par>
                                <p:cTn id="40" presetID="10" presetClass="entr" presetSubtype="0" fill="hold" nodeType="afterEffect">
                                  <p:stCondLst>
                                    <p:cond delay="9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9100"/>
                            </p:stCondLst>
                            <p:childTnLst>
                              <p:par>
                                <p:cTn id="44" presetID="10" presetClass="entr" presetSubtype="0" fill="hold" nodeType="afterEffect">
                                  <p:stCondLst>
                                    <p:cond delay="9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par>
                          <p:cTn id="47" fill="hold">
                            <p:stCondLst>
                              <p:cond delay="10500"/>
                            </p:stCondLst>
                            <p:childTnLst>
                              <p:par>
                                <p:cTn id="48" presetID="10" presetClass="entr" presetSubtype="0" fill="hold" nodeType="afterEffect">
                                  <p:stCondLst>
                                    <p:cond delay="9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par>
                          <p:cTn id="51" fill="hold">
                            <p:stCondLst>
                              <p:cond delay="11900"/>
                            </p:stCondLst>
                            <p:childTnLst>
                              <p:par>
                                <p:cTn id="52" presetID="10" presetClass="entr" presetSubtype="0" fill="hold" nodeType="afterEffect">
                                  <p:stCondLst>
                                    <p:cond delay="9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13300"/>
                            </p:stCondLst>
                            <p:childTnLst>
                              <p:par>
                                <p:cTn id="56" presetID="10" presetClass="entr" presetSubtype="0" fill="hold" nodeType="afterEffect">
                                  <p:stCondLst>
                                    <p:cond delay="90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par>
                          <p:cTn id="59" fill="hold">
                            <p:stCondLst>
                              <p:cond delay="14700"/>
                            </p:stCondLst>
                            <p:childTnLst>
                              <p:par>
                                <p:cTn id="60" presetID="10" presetClass="entr" presetSubtype="0" fill="hold" nodeType="afterEffect">
                                  <p:stCondLst>
                                    <p:cond delay="90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par>
                          <p:cTn id="63" fill="hold">
                            <p:stCondLst>
                              <p:cond delay="16100"/>
                            </p:stCondLst>
                            <p:childTnLst>
                              <p:par>
                                <p:cTn id="64" presetID="10" presetClass="entr" presetSubtype="0" fill="hold" nodeType="afterEffect">
                                  <p:stCondLst>
                                    <p:cond delay="90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par>
                          <p:cTn id="67" fill="hold">
                            <p:stCondLst>
                              <p:cond delay="17500"/>
                            </p:stCondLst>
                            <p:childTnLst>
                              <p:par>
                                <p:cTn id="68" presetID="10" presetClass="entr" presetSubtype="0" fill="hold" nodeType="afterEffect">
                                  <p:stCondLst>
                                    <p:cond delay="90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2">
            <a:extLst>
              <a:ext uri="{FF2B5EF4-FFF2-40B4-BE49-F238E27FC236}">
                <a16:creationId xmlns:a16="http://schemas.microsoft.com/office/drawing/2014/main" id="{B6C84A32-A0E8-114F-B83B-1EA47265B40C}"/>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latin typeface="Arial" panose="020B0604020202020204" pitchFamily="34" charset="0"/>
                <a:cs typeface="Arial" panose="020B0604020202020204" pitchFamily="34" charset="0"/>
              </a:rPr>
              <a:t>Learning Intentions</a:t>
            </a:r>
            <a:endParaRPr lang="en-GB" sz="1600" b="1" kern="0" dirty="0">
              <a:solidFill>
                <a:srgbClr val="FFFFFF"/>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19247EB3-DA2F-4FCE-A64A-033B2015380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53961" y="2946447"/>
            <a:ext cx="2724150" cy="3962400"/>
          </a:xfrm>
          <a:prstGeom prst="rect">
            <a:avLst/>
          </a:prstGeom>
        </p:spPr>
      </p:pic>
      <p:sp>
        <p:nvSpPr>
          <p:cNvPr id="12" name="Speech Bubble: Rectangle with Corners Rounded 11">
            <a:extLst>
              <a:ext uri="{FF2B5EF4-FFF2-40B4-BE49-F238E27FC236}">
                <a16:creationId xmlns:a16="http://schemas.microsoft.com/office/drawing/2014/main" id="{4EAFBA63-18E6-4337-9BBB-50C45847CDAA}"/>
              </a:ext>
            </a:extLst>
          </p:cNvPr>
          <p:cNvSpPr/>
          <p:nvPr/>
        </p:nvSpPr>
        <p:spPr>
          <a:xfrm>
            <a:off x="2432216" y="836722"/>
            <a:ext cx="4383864" cy="2304256"/>
          </a:xfrm>
          <a:prstGeom prst="wedgeRoundRectCallout">
            <a:avLst>
              <a:gd name="adj1" fmla="val -37652"/>
              <a:gd name="adj2" fmla="val 75893"/>
              <a:gd name="adj3" fmla="val 16667"/>
            </a:avLst>
          </a:prstGeom>
          <a:solidFill>
            <a:srgbClr val="F4791F"/>
          </a:solidFill>
          <a:ln>
            <a:solidFill>
              <a:srgbClr val="E53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chemeClr val="bg1"/>
                </a:solidFill>
                <a:latin typeface="Arial" panose="020B0604020202020204" pitchFamily="34" charset="0"/>
                <a:cs typeface="Arial" panose="020B0604020202020204" pitchFamily="34" charset="0"/>
              </a:rPr>
              <a:t>Why are we learning these things?</a:t>
            </a:r>
            <a:endParaRPr lang="en-GB" sz="4800" dirty="0">
              <a:solidFill>
                <a:schemeClr val="bg1"/>
              </a:solidFill>
            </a:endParaRPr>
          </a:p>
        </p:txBody>
      </p:sp>
      <p:sp>
        <p:nvSpPr>
          <p:cNvPr id="9" name="TextBox 8">
            <a:extLst>
              <a:ext uri="{FF2B5EF4-FFF2-40B4-BE49-F238E27FC236}">
                <a16:creationId xmlns:a16="http://schemas.microsoft.com/office/drawing/2014/main" id="{5029F185-488C-4CE4-8481-1E21844E0909}"/>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3" name="Rectangle 12">
            <a:hlinkClick r:id="rId7" action="ppaction://hlinksldjump"/>
            <a:extLst>
              <a:ext uri="{FF2B5EF4-FFF2-40B4-BE49-F238E27FC236}">
                <a16:creationId xmlns:a16="http://schemas.microsoft.com/office/drawing/2014/main" id="{53D094D2-849F-42DA-B8C5-5E56D749AEF9}"/>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27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 presetClass="entr" presetSubtype="0" fill="hold" grpId="0" nodeType="afterEffect">
                                  <p:stCondLst>
                                    <p:cond delay="75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4712F646-4247-4F0B-AC6A-15692F526044}"/>
              </a:ext>
            </a:extLst>
          </p:cNvPr>
          <p:cNvSpPr/>
          <p:nvPr/>
        </p:nvSpPr>
        <p:spPr>
          <a:xfrm>
            <a:off x="295789" y="3593293"/>
            <a:ext cx="7973904" cy="175308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3" name="Rectangle 12">
            <a:extLst>
              <a:ext uri="{FF2B5EF4-FFF2-40B4-BE49-F238E27FC236}">
                <a16:creationId xmlns:a16="http://schemas.microsoft.com/office/drawing/2014/main" id="{9F053940-69E9-2042-B476-F61EE231F531}"/>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bject 10"/>
          <p:cNvSpPr/>
          <p:nvPr/>
        </p:nvSpPr>
        <p:spPr>
          <a:xfrm>
            <a:off x="192526" y="6406984"/>
            <a:ext cx="264795" cy="264795"/>
          </a:xfrm>
          <a:custGeom>
            <a:avLst/>
            <a:gdLst/>
            <a:ahLst/>
            <a:cxnLst/>
            <a:rect l="l" t="t" r="r" b="b"/>
            <a:pathLst>
              <a:path w="264795" h="264795">
                <a:moveTo>
                  <a:pt x="132334" y="0"/>
                </a:moveTo>
                <a:lnTo>
                  <a:pt x="90505" y="6747"/>
                </a:lnTo>
                <a:lnTo>
                  <a:pt x="54178" y="25536"/>
                </a:lnTo>
                <a:lnTo>
                  <a:pt x="25532" y="54186"/>
                </a:lnTo>
                <a:lnTo>
                  <a:pt x="6746" y="90516"/>
                </a:lnTo>
                <a:lnTo>
                  <a:pt x="0" y="132346"/>
                </a:lnTo>
                <a:lnTo>
                  <a:pt x="6746" y="174175"/>
                </a:lnTo>
                <a:lnTo>
                  <a:pt x="25532" y="210502"/>
                </a:lnTo>
                <a:lnTo>
                  <a:pt x="54178" y="239148"/>
                </a:lnTo>
                <a:lnTo>
                  <a:pt x="90505" y="257934"/>
                </a:lnTo>
                <a:lnTo>
                  <a:pt x="132334" y="264680"/>
                </a:lnTo>
                <a:lnTo>
                  <a:pt x="174162" y="257934"/>
                </a:lnTo>
                <a:lnTo>
                  <a:pt x="210489" y="239148"/>
                </a:lnTo>
                <a:lnTo>
                  <a:pt x="239135" y="210502"/>
                </a:lnTo>
                <a:lnTo>
                  <a:pt x="257921" y="174175"/>
                </a:lnTo>
                <a:lnTo>
                  <a:pt x="264668" y="132346"/>
                </a:lnTo>
                <a:lnTo>
                  <a:pt x="257921" y="90516"/>
                </a:lnTo>
                <a:lnTo>
                  <a:pt x="239135" y="54186"/>
                </a:lnTo>
                <a:lnTo>
                  <a:pt x="210489" y="25536"/>
                </a:lnTo>
                <a:lnTo>
                  <a:pt x="174162" y="6747"/>
                </a:lnTo>
                <a:lnTo>
                  <a:pt x="132334" y="0"/>
                </a:lnTo>
                <a:close/>
              </a:path>
            </a:pathLst>
          </a:custGeom>
          <a:solidFill>
            <a:srgbClr val="06B4B2"/>
          </a:solidFill>
        </p:spPr>
        <p:txBody>
          <a:bodyPr wrap="square" lIns="0" tIns="0" rIns="0" bIns="0" rtlCol="0"/>
          <a:lstStyle/>
          <a:p>
            <a:endParaRPr dirty="0"/>
          </a:p>
        </p:txBody>
      </p:sp>
      <p:sp>
        <p:nvSpPr>
          <p:cNvPr id="11" name="object 11"/>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object 12"/>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4" name="object 2">
            <a:extLst>
              <a:ext uri="{FF2B5EF4-FFF2-40B4-BE49-F238E27FC236}">
                <a16:creationId xmlns:a16="http://schemas.microsoft.com/office/drawing/2014/main" id="{2E170D60-4B3B-8146-A184-98D96EF901B1}"/>
              </a:ext>
            </a:extLst>
          </p:cNvPr>
          <p:cNvSpPr txBox="1">
            <a:spLocks/>
          </p:cNvSpPr>
          <p:nvPr/>
        </p:nvSpPr>
        <p:spPr>
          <a:xfrm rot="5400000">
            <a:off x="9676299" y="2399725"/>
            <a:ext cx="4267201" cy="382156"/>
          </a:xfrm>
          <a:prstGeom prst="rect">
            <a:avLst/>
          </a:prstGeom>
        </p:spPr>
        <p:txBody>
          <a:bodyPr vert="horz" wrap="square" lIns="0" tIns="12700" rIns="0" bIns="0" rtlCol="0" anchor="ctr">
            <a:spAutoFit/>
          </a:bodyPr>
          <a:lstStyle>
            <a:lvl1pPr>
              <a:defRPr>
                <a:latin typeface="+mj-lt"/>
                <a:ea typeface="+mj-ea"/>
                <a:cs typeface="+mj-cs"/>
              </a:defRPr>
            </a:lvl1pPr>
          </a:lstStyle>
          <a:p>
            <a:pPr marL="12700">
              <a:spcBef>
                <a:spcPts val="100"/>
              </a:spcBef>
            </a:pPr>
            <a:r>
              <a:rPr lang="en-GB" sz="2400" kern="0" spc="-5" dirty="0">
                <a:solidFill>
                  <a:srgbClr val="FFFFFF"/>
                </a:solidFill>
                <a:latin typeface="Arial" panose="020B0604020202020204" pitchFamily="34" charset="0"/>
                <a:cs typeface="Arial" panose="020B0604020202020204" pitchFamily="34" charset="0"/>
              </a:rPr>
              <a:t>Learning Intentions</a:t>
            </a:r>
            <a:endParaRPr lang="en-GB" sz="1600" b="1" kern="0" dirty="0">
              <a:solidFill>
                <a:srgbClr val="FFFFFF"/>
              </a:solidFill>
              <a:latin typeface="Arial" panose="020B0604020202020204" pitchFamily="34" charset="0"/>
              <a:cs typeface="Arial" panose="020B0604020202020204" pitchFamily="34" charset="0"/>
            </a:endParaRPr>
          </a:p>
        </p:txBody>
      </p:sp>
      <p:pic>
        <p:nvPicPr>
          <p:cNvPr id="25" name="Graphic 24">
            <a:extLst>
              <a:ext uri="{FF2B5EF4-FFF2-40B4-BE49-F238E27FC236}">
                <a16:creationId xmlns:a16="http://schemas.microsoft.com/office/drawing/2014/main" id="{A1FACB45-64B4-464C-8048-E257F239A3C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78226" y="4244618"/>
            <a:ext cx="815113" cy="1127573"/>
          </a:xfrm>
          <a:prstGeom prst="rect">
            <a:avLst/>
          </a:prstGeom>
        </p:spPr>
      </p:pic>
      <p:sp>
        <p:nvSpPr>
          <p:cNvPr id="19" name="object 3">
            <a:extLst>
              <a:ext uri="{FF2B5EF4-FFF2-40B4-BE49-F238E27FC236}">
                <a16:creationId xmlns:a16="http://schemas.microsoft.com/office/drawing/2014/main" id="{FD44BAB7-2E3D-4A9F-943B-8704FFA18CBF}"/>
              </a:ext>
            </a:extLst>
          </p:cNvPr>
          <p:cNvSpPr/>
          <p:nvPr/>
        </p:nvSpPr>
        <p:spPr>
          <a:xfrm>
            <a:off x="5663952" y="2872410"/>
            <a:ext cx="5687581" cy="247397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Rectangle 4">
            <a:extLst>
              <a:ext uri="{FF2B5EF4-FFF2-40B4-BE49-F238E27FC236}">
                <a16:creationId xmlns:a16="http://schemas.microsoft.com/office/drawing/2014/main" id="{FC937E3C-9EA6-4C1C-9FA6-B43E2E2B7C8E}"/>
              </a:ext>
            </a:extLst>
          </p:cNvPr>
          <p:cNvSpPr/>
          <p:nvPr/>
        </p:nvSpPr>
        <p:spPr>
          <a:xfrm>
            <a:off x="0" y="5346382"/>
            <a:ext cx="11352468" cy="1511617"/>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D6162C9C-104B-49AB-A0CF-F48DB4EFAF8D}"/>
              </a:ext>
            </a:extLst>
          </p:cNvPr>
          <p:cNvCxnSpPr>
            <a:cxnSpLocks/>
          </p:cNvCxnSpPr>
          <p:nvPr/>
        </p:nvCxnSpPr>
        <p:spPr>
          <a:xfrm>
            <a:off x="0" y="5346382"/>
            <a:ext cx="11352468" cy="0"/>
          </a:xfrm>
          <a:prstGeom prst="line">
            <a:avLst/>
          </a:prstGeom>
        </p:spPr>
        <p:style>
          <a:lnRef idx="1">
            <a:schemeClr val="dk1"/>
          </a:lnRef>
          <a:fillRef idx="0">
            <a:schemeClr val="dk1"/>
          </a:fillRef>
          <a:effectRef idx="0">
            <a:schemeClr val="dk1"/>
          </a:effectRef>
          <a:fontRef idx="minor">
            <a:schemeClr val="tx1"/>
          </a:fontRef>
        </p:style>
      </p:cxnSp>
      <p:pic>
        <p:nvPicPr>
          <p:cNvPr id="4" name="Picture 3" descr="A picture containing building&#10;&#10;Description automatically generated">
            <a:extLst>
              <a:ext uri="{FF2B5EF4-FFF2-40B4-BE49-F238E27FC236}">
                <a16:creationId xmlns:a16="http://schemas.microsoft.com/office/drawing/2014/main" id="{4BCFEC8B-6744-49A4-A311-6209BCCD526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56975" y="869122"/>
            <a:ext cx="6099048" cy="5715571"/>
          </a:xfrm>
          <a:prstGeom prst="rect">
            <a:avLst/>
          </a:prstGeom>
        </p:spPr>
      </p:pic>
      <p:sp>
        <p:nvSpPr>
          <p:cNvPr id="17" name="Rectangle 16">
            <a:extLst>
              <a:ext uri="{FF2B5EF4-FFF2-40B4-BE49-F238E27FC236}">
                <a16:creationId xmlns:a16="http://schemas.microsoft.com/office/drawing/2014/main" id="{F1D61CC7-6B81-4B07-92F7-4408F4BAE5B9}"/>
              </a:ext>
            </a:extLst>
          </p:cNvPr>
          <p:cNvSpPr/>
          <p:nvPr/>
        </p:nvSpPr>
        <p:spPr>
          <a:xfrm>
            <a:off x="4334150" y="6028849"/>
            <a:ext cx="1358843" cy="461665"/>
          </a:xfrm>
          <a:prstGeom prst="rect">
            <a:avLst/>
          </a:prstGeom>
        </p:spPr>
        <p:txBody>
          <a:bodyPr wrap="square">
            <a:spAutoFit/>
          </a:bodyPr>
          <a:lstStyle/>
          <a:p>
            <a:pPr algn="r"/>
            <a:r>
              <a:rPr lang="en-GB" sz="2400" b="1" dirty="0">
                <a:solidFill>
                  <a:srgbClr val="CC158D"/>
                </a:solidFill>
              </a:rPr>
              <a:t>Counting</a:t>
            </a:r>
            <a:endParaRPr lang="en-GB" dirty="0">
              <a:solidFill>
                <a:srgbClr val="CC158D"/>
              </a:solidFill>
            </a:endParaRPr>
          </a:p>
        </p:txBody>
      </p:sp>
      <p:sp>
        <p:nvSpPr>
          <p:cNvPr id="27" name="Rectangle 26">
            <a:extLst>
              <a:ext uri="{FF2B5EF4-FFF2-40B4-BE49-F238E27FC236}">
                <a16:creationId xmlns:a16="http://schemas.microsoft.com/office/drawing/2014/main" id="{57DC0EE8-E2DA-4DFE-9AB2-E427975722BD}"/>
              </a:ext>
            </a:extLst>
          </p:cNvPr>
          <p:cNvSpPr/>
          <p:nvPr/>
        </p:nvSpPr>
        <p:spPr>
          <a:xfrm>
            <a:off x="3941690" y="4358316"/>
            <a:ext cx="1751303" cy="830997"/>
          </a:xfrm>
          <a:prstGeom prst="rect">
            <a:avLst/>
          </a:prstGeom>
        </p:spPr>
        <p:txBody>
          <a:bodyPr wrap="square">
            <a:spAutoFit/>
          </a:bodyPr>
          <a:lstStyle/>
          <a:p>
            <a:pPr algn="r"/>
            <a:r>
              <a:rPr lang="en-GB" sz="2400" b="1" dirty="0">
                <a:solidFill>
                  <a:srgbClr val="CC158D"/>
                </a:solidFill>
              </a:rPr>
              <a:t>Adding &amp; subtracting</a:t>
            </a:r>
            <a:endParaRPr lang="en-GB" sz="2400" dirty="0">
              <a:solidFill>
                <a:srgbClr val="CC158D"/>
              </a:solidFill>
            </a:endParaRPr>
          </a:p>
        </p:txBody>
      </p:sp>
      <p:sp>
        <p:nvSpPr>
          <p:cNvPr id="23" name="Rectangle 22">
            <a:extLst>
              <a:ext uri="{FF2B5EF4-FFF2-40B4-BE49-F238E27FC236}">
                <a16:creationId xmlns:a16="http://schemas.microsoft.com/office/drawing/2014/main" id="{B5B2CD48-0F94-45A4-9F55-028DAD824476}"/>
              </a:ext>
            </a:extLst>
          </p:cNvPr>
          <p:cNvSpPr/>
          <p:nvPr/>
        </p:nvSpPr>
        <p:spPr>
          <a:xfrm>
            <a:off x="3604761" y="5408259"/>
            <a:ext cx="2088232" cy="461665"/>
          </a:xfrm>
          <a:prstGeom prst="rect">
            <a:avLst/>
          </a:prstGeom>
        </p:spPr>
        <p:txBody>
          <a:bodyPr wrap="square">
            <a:spAutoFit/>
          </a:bodyPr>
          <a:lstStyle/>
          <a:p>
            <a:pPr algn="r"/>
            <a:r>
              <a:rPr lang="en-GB" sz="2400" b="1" dirty="0">
                <a:solidFill>
                  <a:srgbClr val="CC158D"/>
                </a:solidFill>
              </a:rPr>
              <a:t>Number bonds</a:t>
            </a:r>
            <a:endParaRPr lang="en-GB" sz="2400" dirty="0">
              <a:solidFill>
                <a:srgbClr val="CC158D"/>
              </a:solidFill>
            </a:endParaRPr>
          </a:p>
        </p:txBody>
      </p:sp>
      <p:sp>
        <p:nvSpPr>
          <p:cNvPr id="24" name="Speech Bubble: Rectangle with Corners Rounded 23">
            <a:extLst>
              <a:ext uri="{FF2B5EF4-FFF2-40B4-BE49-F238E27FC236}">
                <a16:creationId xmlns:a16="http://schemas.microsoft.com/office/drawing/2014/main" id="{7F61C28E-0280-4B2A-8C17-3F70F5520AD6}"/>
              </a:ext>
            </a:extLst>
          </p:cNvPr>
          <p:cNvSpPr/>
          <p:nvPr/>
        </p:nvSpPr>
        <p:spPr>
          <a:xfrm>
            <a:off x="290043" y="1227161"/>
            <a:ext cx="4279982"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rgbClr val="000000"/>
                </a:solidFill>
                <a:latin typeface="Arial" panose="020B0604020202020204" pitchFamily="34" charset="0"/>
                <a:cs typeface="Arial" panose="020B0604020202020204" pitchFamily="34" charset="0"/>
              </a:rPr>
              <a:t>Imagine maths was a house.</a:t>
            </a:r>
            <a:endParaRPr lang="en-GB" sz="4800" dirty="0"/>
          </a:p>
        </p:txBody>
      </p:sp>
      <p:sp>
        <p:nvSpPr>
          <p:cNvPr id="28" name="Speech Bubble: Rectangle with Corners Rounded 27">
            <a:extLst>
              <a:ext uri="{FF2B5EF4-FFF2-40B4-BE49-F238E27FC236}">
                <a16:creationId xmlns:a16="http://schemas.microsoft.com/office/drawing/2014/main" id="{657330B5-3D78-4327-A86E-B4A96DBF4D3A}"/>
              </a:ext>
            </a:extLst>
          </p:cNvPr>
          <p:cNvSpPr/>
          <p:nvPr/>
        </p:nvSpPr>
        <p:spPr>
          <a:xfrm>
            <a:off x="290043" y="1227161"/>
            <a:ext cx="4279982"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rgbClr val="000000"/>
                </a:solidFill>
                <a:latin typeface="Arial" panose="020B0604020202020204" pitchFamily="34" charset="0"/>
                <a:cs typeface="Arial" panose="020B0604020202020204" pitchFamily="34" charset="0"/>
              </a:rPr>
              <a:t>You start with counting</a:t>
            </a:r>
            <a:endParaRPr lang="en-GB" sz="4800" dirty="0"/>
          </a:p>
        </p:txBody>
      </p:sp>
      <p:sp>
        <p:nvSpPr>
          <p:cNvPr id="29" name="Speech Bubble: Rectangle with Corners Rounded 28">
            <a:extLst>
              <a:ext uri="{FF2B5EF4-FFF2-40B4-BE49-F238E27FC236}">
                <a16:creationId xmlns:a16="http://schemas.microsoft.com/office/drawing/2014/main" id="{760B609A-4BE7-4E15-A66A-F58AAF240BAD}"/>
              </a:ext>
            </a:extLst>
          </p:cNvPr>
          <p:cNvSpPr/>
          <p:nvPr/>
        </p:nvSpPr>
        <p:spPr>
          <a:xfrm>
            <a:off x="290043" y="1227161"/>
            <a:ext cx="4279982"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rgbClr val="000000"/>
                </a:solidFill>
                <a:latin typeface="Arial" panose="020B0604020202020204" pitchFamily="34" charset="0"/>
                <a:cs typeface="Arial" panose="020B0604020202020204" pitchFamily="34" charset="0"/>
              </a:rPr>
              <a:t>and then number bonds.</a:t>
            </a:r>
            <a:endParaRPr lang="en-GB" sz="4800" dirty="0"/>
          </a:p>
        </p:txBody>
      </p:sp>
      <p:sp>
        <p:nvSpPr>
          <p:cNvPr id="30" name="Speech Bubble: Rectangle with Corners Rounded 29">
            <a:extLst>
              <a:ext uri="{FF2B5EF4-FFF2-40B4-BE49-F238E27FC236}">
                <a16:creationId xmlns:a16="http://schemas.microsoft.com/office/drawing/2014/main" id="{EC9214B8-4D4A-41B3-AD13-4D01DEDDF665}"/>
              </a:ext>
            </a:extLst>
          </p:cNvPr>
          <p:cNvSpPr/>
          <p:nvPr/>
        </p:nvSpPr>
        <p:spPr>
          <a:xfrm>
            <a:off x="290043" y="1227161"/>
            <a:ext cx="4279982"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rgbClr val="000000"/>
                </a:solidFill>
                <a:latin typeface="Arial" panose="020B0604020202020204" pitchFamily="34" charset="0"/>
                <a:cs typeface="Arial" panose="020B0604020202020204" pitchFamily="34" charset="0"/>
              </a:rPr>
              <a:t>Those are the foundations.</a:t>
            </a:r>
            <a:endParaRPr lang="en-GB" sz="4800" dirty="0"/>
          </a:p>
        </p:txBody>
      </p:sp>
      <p:sp>
        <p:nvSpPr>
          <p:cNvPr id="31" name="Speech Bubble: Rectangle with Corners Rounded 30">
            <a:extLst>
              <a:ext uri="{FF2B5EF4-FFF2-40B4-BE49-F238E27FC236}">
                <a16:creationId xmlns:a16="http://schemas.microsoft.com/office/drawing/2014/main" id="{210EFC80-6DC7-4024-B1D9-DC503D1C1B35}"/>
              </a:ext>
            </a:extLst>
          </p:cNvPr>
          <p:cNvSpPr/>
          <p:nvPr/>
        </p:nvSpPr>
        <p:spPr>
          <a:xfrm>
            <a:off x="290043" y="1227161"/>
            <a:ext cx="4279982"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rgbClr val="000000"/>
                </a:solidFill>
                <a:latin typeface="Arial" panose="020B0604020202020204" pitchFamily="34" charset="0"/>
                <a:cs typeface="Arial" panose="020B0604020202020204" pitchFamily="34" charset="0"/>
              </a:rPr>
              <a:t>We can keep building higher</a:t>
            </a:r>
            <a:endParaRPr lang="en-GB" sz="4800" dirty="0"/>
          </a:p>
        </p:txBody>
      </p:sp>
      <p:sp>
        <p:nvSpPr>
          <p:cNvPr id="32" name="Speech Bubble: Rectangle with Corners Rounded 31">
            <a:extLst>
              <a:ext uri="{FF2B5EF4-FFF2-40B4-BE49-F238E27FC236}">
                <a16:creationId xmlns:a16="http://schemas.microsoft.com/office/drawing/2014/main" id="{D6F535F4-8FA0-4033-8A57-EDA1F21EC4B0}"/>
              </a:ext>
            </a:extLst>
          </p:cNvPr>
          <p:cNvSpPr/>
          <p:nvPr/>
        </p:nvSpPr>
        <p:spPr>
          <a:xfrm>
            <a:off x="290043" y="1227161"/>
            <a:ext cx="4279982"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rgbClr val="000000"/>
                </a:solidFill>
                <a:latin typeface="Arial" panose="020B0604020202020204" pitchFamily="34" charset="0"/>
                <a:cs typeface="Arial" panose="020B0604020202020204" pitchFamily="34" charset="0"/>
              </a:rPr>
              <a:t>if you have strong walls and floors.</a:t>
            </a:r>
            <a:endParaRPr lang="en-GB" sz="4800" dirty="0"/>
          </a:p>
        </p:txBody>
      </p:sp>
      <p:sp>
        <p:nvSpPr>
          <p:cNvPr id="33" name="Speech Bubble: Rectangle with Corners Rounded 32">
            <a:extLst>
              <a:ext uri="{FF2B5EF4-FFF2-40B4-BE49-F238E27FC236}">
                <a16:creationId xmlns:a16="http://schemas.microsoft.com/office/drawing/2014/main" id="{6B0181EB-8B00-47C5-88AA-68AE7E073069}"/>
              </a:ext>
            </a:extLst>
          </p:cNvPr>
          <p:cNvSpPr/>
          <p:nvPr/>
        </p:nvSpPr>
        <p:spPr>
          <a:xfrm>
            <a:off x="290043" y="1227161"/>
            <a:ext cx="4279982"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rgbClr val="000000"/>
                </a:solidFill>
                <a:latin typeface="Arial" panose="020B0604020202020204" pitchFamily="34" charset="0"/>
                <a:cs typeface="Arial" panose="020B0604020202020204" pitchFamily="34" charset="0"/>
              </a:rPr>
              <a:t>Next, is adding and subtracting.</a:t>
            </a:r>
            <a:endParaRPr lang="en-GB" sz="4800" dirty="0"/>
          </a:p>
        </p:txBody>
      </p:sp>
      <p:sp>
        <p:nvSpPr>
          <p:cNvPr id="34" name="Speech Bubble: Rectangle with Corners Rounded 33">
            <a:extLst>
              <a:ext uri="{FF2B5EF4-FFF2-40B4-BE49-F238E27FC236}">
                <a16:creationId xmlns:a16="http://schemas.microsoft.com/office/drawing/2014/main" id="{6A605A3F-454D-416C-95F7-DFA524498894}"/>
              </a:ext>
            </a:extLst>
          </p:cNvPr>
          <p:cNvSpPr/>
          <p:nvPr/>
        </p:nvSpPr>
        <p:spPr>
          <a:xfrm>
            <a:off x="290043" y="1227161"/>
            <a:ext cx="3861741" cy="2304256"/>
          </a:xfrm>
          <a:prstGeom prst="wedgeRoundRectCallout">
            <a:avLst>
              <a:gd name="adj1" fmla="val -37652"/>
              <a:gd name="adj2" fmla="val 75893"/>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a:solidFill>
                  <a:srgbClr val="000000"/>
                </a:solidFill>
                <a:latin typeface="Arial" panose="020B0604020202020204" pitchFamily="34" charset="0"/>
                <a:cs typeface="Arial" panose="020B0604020202020204" pitchFamily="34" charset="0"/>
              </a:rPr>
              <a:t>Then the even more fun stuff!</a:t>
            </a:r>
            <a:endParaRPr lang="en-GB" sz="4800" dirty="0"/>
          </a:p>
        </p:txBody>
      </p:sp>
      <p:sp>
        <p:nvSpPr>
          <p:cNvPr id="16" name="Rectangle 15">
            <a:extLst>
              <a:ext uri="{FF2B5EF4-FFF2-40B4-BE49-F238E27FC236}">
                <a16:creationId xmlns:a16="http://schemas.microsoft.com/office/drawing/2014/main" id="{4221851F-717C-4A59-B4DC-952F1B388B31}"/>
              </a:ext>
            </a:extLst>
          </p:cNvPr>
          <p:cNvSpPr/>
          <p:nvPr/>
        </p:nvSpPr>
        <p:spPr>
          <a:xfrm>
            <a:off x="3941691" y="2923242"/>
            <a:ext cx="1751302" cy="830997"/>
          </a:xfrm>
          <a:prstGeom prst="rect">
            <a:avLst/>
          </a:prstGeom>
        </p:spPr>
        <p:txBody>
          <a:bodyPr wrap="square">
            <a:spAutoFit/>
          </a:bodyPr>
          <a:lstStyle/>
          <a:p>
            <a:pPr algn="r"/>
            <a:r>
              <a:rPr lang="en-GB" sz="2400" b="1" dirty="0">
                <a:solidFill>
                  <a:srgbClr val="CC158D"/>
                </a:solidFill>
              </a:rPr>
              <a:t>Even more fun stuff!</a:t>
            </a:r>
            <a:endParaRPr lang="en-GB" dirty="0">
              <a:solidFill>
                <a:srgbClr val="CC158D"/>
              </a:solidFill>
            </a:endParaRPr>
          </a:p>
        </p:txBody>
      </p:sp>
      <p:sp>
        <p:nvSpPr>
          <p:cNvPr id="26" name="TextBox 25">
            <a:extLst>
              <a:ext uri="{FF2B5EF4-FFF2-40B4-BE49-F238E27FC236}">
                <a16:creationId xmlns:a16="http://schemas.microsoft.com/office/drawing/2014/main" id="{1B41F4C7-598C-4235-A4A8-FFF78DCFA7AB}"/>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35" name="Rectangle 34">
            <a:hlinkClick r:id="rId9" action="ppaction://hlinksldjump"/>
            <a:extLst>
              <a:ext uri="{FF2B5EF4-FFF2-40B4-BE49-F238E27FC236}">
                <a16:creationId xmlns:a16="http://schemas.microsoft.com/office/drawing/2014/main" id="{02C9DF13-74B4-4DD3-99A3-7E0E0B02AD0D}"/>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par>
                          <p:cTn id="17" fill="hold">
                            <p:stCondLst>
                              <p:cond delay="0"/>
                            </p:stCondLst>
                            <p:childTnLst>
                              <p:par>
                                <p:cTn id="18" presetID="53" presetClass="entr" presetSubtype="16"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par>
                          <p:cTn id="39" fill="hold">
                            <p:stCondLst>
                              <p:cond delay="0"/>
                            </p:stCondLst>
                            <p:childTnLst>
                              <p:par>
                                <p:cTn id="40" presetID="53" presetClass="entr" presetSubtype="16"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par>
                          <p:cTn id="49" fill="hold">
                            <p:stCondLst>
                              <p:cond delay="0"/>
                            </p:stCondLst>
                            <p:childTnLst>
                              <p:par>
                                <p:cTn id="50" presetID="53" presetClass="entr" presetSubtype="16"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1" presetClass="exit" presetSubtype="0" fill="hold" grpId="1" nodeType="withEffect">
                                  <p:stCondLst>
                                    <p:cond delay="0"/>
                                  </p:stCondLst>
                                  <p:childTnLst>
                                    <p:set>
                                      <p:cBhvr>
                                        <p:cTn id="56" dur="1" fill="hold">
                                          <p:stCondLst>
                                            <p:cond delay="0"/>
                                          </p:stCondLst>
                                        </p:cTn>
                                        <p:tgtEl>
                                          <p:spTgt spid="2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0"/>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3"/>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3" grpId="0"/>
      <p:bldP spid="24" grpId="0"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9176F2-EFF2-1348-88AA-5B59BCA649C1}"/>
              </a:ext>
            </a:extLst>
          </p:cNvPr>
          <p:cNvSpPr/>
          <p:nvPr/>
        </p:nvSpPr>
        <p:spPr>
          <a:xfrm>
            <a:off x="3821360" y="2"/>
            <a:ext cx="8395320"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p:nvPr/>
        </p:nvSpPr>
        <p:spPr>
          <a:xfrm>
            <a:off x="295789" y="5104910"/>
            <a:ext cx="7973904" cy="175308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object 3"/>
          <p:cNvSpPr/>
          <p:nvPr/>
        </p:nvSpPr>
        <p:spPr>
          <a:xfrm>
            <a:off x="6203977" y="4384027"/>
            <a:ext cx="5851472" cy="2473972"/>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2194172" y="6179451"/>
            <a:ext cx="1681333" cy="678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8242406" y="6091234"/>
            <a:ext cx="1899918" cy="766765"/>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6"/>
          <p:cNvSpPr/>
          <p:nvPr/>
        </p:nvSpPr>
        <p:spPr>
          <a:xfrm>
            <a:off x="6470235" y="3232168"/>
            <a:ext cx="2722130" cy="3625832"/>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object 2">
            <a:extLst>
              <a:ext uri="{FF2B5EF4-FFF2-40B4-BE49-F238E27FC236}">
                <a16:creationId xmlns:a16="http://schemas.microsoft.com/office/drawing/2014/main" id="{0E00C423-F098-A04E-9638-AB2D399E15F9}"/>
              </a:ext>
            </a:extLst>
          </p:cNvPr>
          <p:cNvSpPr txBox="1">
            <a:spLocks/>
          </p:cNvSpPr>
          <p:nvPr/>
        </p:nvSpPr>
        <p:spPr>
          <a:xfrm>
            <a:off x="3923359" y="319707"/>
            <a:ext cx="8263705" cy="843821"/>
          </a:xfrm>
          <a:prstGeom prst="rect">
            <a:avLst/>
          </a:prstGeom>
        </p:spPr>
        <p:txBody>
          <a:bodyPr vert="horz" wrap="square" lIns="0" tIns="12700" rIns="0" bIns="0" rtlCol="0">
            <a:spAutoFit/>
          </a:bodyPr>
          <a:lstStyle>
            <a:lvl1pPr>
              <a:defRPr>
                <a:latin typeface="+mj-lt"/>
                <a:ea typeface="+mj-ea"/>
                <a:cs typeface="+mj-cs"/>
              </a:defRPr>
            </a:lvl1pPr>
          </a:lstStyle>
          <a:p>
            <a:pPr marL="12700" algn="ctr">
              <a:spcBef>
                <a:spcPts val="100"/>
              </a:spcBef>
            </a:pPr>
            <a:r>
              <a:rPr lang="en-GB" sz="5400" kern="0" spc="-5" dirty="0">
                <a:solidFill>
                  <a:srgbClr val="FFFFFF"/>
                </a:solidFill>
                <a:latin typeface="Arial" panose="020B0604020202020204" pitchFamily="34" charset="0"/>
                <a:cs typeface="Arial" panose="020B0604020202020204" pitchFamily="34" charset="0"/>
              </a:rPr>
              <a:t>Rewards</a:t>
            </a:r>
            <a:endParaRPr lang="en-GB" sz="5400" kern="0" dirty="0">
              <a:solidFill>
                <a:srgbClr val="FFFFFF"/>
              </a:solidFill>
              <a:latin typeface="Arial" panose="020B0604020202020204" pitchFamily="34" charset="0"/>
              <a:cs typeface="Arial" panose="020B0604020202020204" pitchFamily="34" charset="0"/>
            </a:endParaRPr>
          </a:p>
        </p:txBody>
      </p:sp>
      <p:sp>
        <p:nvSpPr>
          <p:cNvPr id="11" name="object 2">
            <a:extLst>
              <a:ext uri="{FF2B5EF4-FFF2-40B4-BE49-F238E27FC236}">
                <a16:creationId xmlns:a16="http://schemas.microsoft.com/office/drawing/2014/main" id="{9166B84A-5F04-4D4B-B6A1-968C32F6A9DE}"/>
              </a:ext>
            </a:extLst>
          </p:cNvPr>
          <p:cNvSpPr/>
          <p:nvPr/>
        </p:nvSpPr>
        <p:spPr>
          <a:xfrm>
            <a:off x="802328" y="355214"/>
            <a:ext cx="2590793" cy="810763"/>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TextBox 11">
            <a:extLst>
              <a:ext uri="{FF2B5EF4-FFF2-40B4-BE49-F238E27FC236}">
                <a16:creationId xmlns:a16="http://schemas.microsoft.com/office/drawing/2014/main" id="{A7CCBE06-1D3D-4973-8E9C-128CD27345C0}"/>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3" name="Rectangle 12">
            <a:hlinkClick r:id="rId8" action="ppaction://hlinksldjump"/>
            <a:extLst>
              <a:ext uri="{FF2B5EF4-FFF2-40B4-BE49-F238E27FC236}">
                <a16:creationId xmlns:a16="http://schemas.microsoft.com/office/drawing/2014/main" id="{4272297F-2EBD-4290-96E1-8A5129FFDBA7}"/>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468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0-#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5DFC7603-7AF9-4206-868A-2EA81F8D4065}"/>
              </a:ext>
            </a:extLst>
          </p:cNvPr>
          <p:cNvSpPr/>
          <p:nvPr/>
        </p:nvSpPr>
        <p:spPr>
          <a:xfrm>
            <a:off x="8928817" y="3232168"/>
            <a:ext cx="2722130" cy="362583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3071664" y="620688"/>
            <a:ext cx="4536504"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What can you remember from that story?</a:t>
            </a:r>
          </a:p>
        </p:txBody>
      </p:sp>
      <p:sp>
        <p:nvSpPr>
          <p:cNvPr id="8" name="TextBox 7">
            <a:extLst>
              <a:ext uri="{FF2B5EF4-FFF2-40B4-BE49-F238E27FC236}">
                <a16:creationId xmlns:a16="http://schemas.microsoft.com/office/drawing/2014/main" id="{86294241-C01F-4644-9AA3-6506B8E60171}"/>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9" name="Rectangle 8">
            <a:hlinkClick r:id="rId8" action="ppaction://hlinksldjump"/>
            <a:extLst>
              <a:ext uri="{FF2B5EF4-FFF2-40B4-BE49-F238E27FC236}">
                <a16:creationId xmlns:a16="http://schemas.microsoft.com/office/drawing/2014/main" id="{7FB7B12B-A23E-4028-94CA-C006B387BAF2}"/>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4444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ject 4">
            <a:extLst>
              <a:ext uri="{FF2B5EF4-FFF2-40B4-BE49-F238E27FC236}">
                <a16:creationId xmlns:a16="http://schemas.microsoft.com/office/drawing/2014/main" id="{F5603C90-26D1-0B42-8577-F4AEBCD682D2}"/>
              </a:ext>
            </a:extLst>
          </p:cNvPr>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object 8"/>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latin typeface="Arial" panose="020B0604020202020204" pitchFamily="34" charset="0"/>
                <a:cs typeface="Arial" panose="020B0604020202020204" pitchFamily="34" charset="0"/>
              </a:rPr>
              <a:t>Certificates</a:t>
            </a:r>
            <a:endParaRPr lang="en-GB" sz="5400" b="1" dirty="0">
              <a:solidFill>
                <a:srgbClr val="06B4B2"/>
              </a:solidFill>
              <a:latin typeface="Arial" panose="020B0604020202020204" pitchFamily="34" charset="0"/>
              <a:cs typeface="Arial" panose="020B0604020202020204" pitchFamily="34" charset="0"/>
            </a:endParaRPr>
          </a:p>
        </p:txBody>
      </p:sp>
      <p:pic>
        <p:nvPicPr>
          <p:cNvPr id="12" name="Picture 11" descr="A screenshot of a video game&#10;&#10;Description automatically generated">
            <a:extLst>
              <a:ext uri="{FF2B5EF4-FFF2-40B4-BE49-F238E27FC236}">
                <a16:creationId xmlns:a16="http://schemas.microsoft.com/office/drawing/2014/main" id="{7E2EE3D3-16CA-423C-9F30-B7ED30DEA7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02975" y="1348447"/>
            <a:ext cx="3546176" cy="5016123"/>
          </a:xfrm>
          <a:prstGeom prst="rect">
            <a:avLst/>
          </a:prstGeom>
        </p:spPr>
      </p:pic>
      <p:pic>
        <p:nvPicPr>
          <p:cNvPr id="2" name="Picture 1">
            <a:extLst>
              <a:ext uri="{FF2B5EF4-FFF2-40B4-BE49-F238E27FC236}">
                <a16:creationId xmlns:a16="http://schemas.microsoft.com/office/drawing/2014/main" id="{1EE4E661-9E64-45C6-9113-1EE0324BCEA6}"/>
              </a:ext>
            </a:extLst>
          </p:cNvPr>
          <p:cNvPicPr>
            <a:picLocks noChangeAspect="1"/>
          </p:cNvPicPr>
          <p:nvPr/>
        </p:nvPicPr>
        <p:blipFill>
          <a:blip r:embed="rId6"/>
          <a:stretch>
            <a:fillRect/>
          </a:stretch>
        </p:blipFill>
        <p:spPr>
          <a:xfrm>
            <a:off x="186046" y="1335668"/>
            <a:ext cx="3547438" cy="5016123"/>
          </a:xfrm>
          <a:prstGeom prst="rect">
            <a:avLst/>
          </a:prstGeom>
        </p:spPr>
      </p:pic>
      <p:pic>
        <p:nvPicPr>
          <p:cNvPr id="3" name="Picture 2">
            <a:extLst>
              <a:ext uri="{FF2B5EF4-FFF2-40B4-BE49-F238E27FC236}">
                <a16:creationId xmlns:a16="http://schemas.microsoft.com/office/drawing/2014/main" id="{774E12D5-E7A8-4979-8614-DB01480FF0D3}"/>
              </a:ext>
            </a:extLst>
          </p:cNvPr>
          <p:cNvPicPr>
            <a:picLocks noChangeAspect="1"/>
          </p:cNvPicPr>
          <p:nvPr/>
        </p:nvPicPr>
        <p:blipFill>
          <a:blip r:embed="rId7"/>
          <a:stretch>
            <a:fillRect/>
          </a:stretch>
        </p:blipFill>
        <p:spPr>
          <a:xfrm>
            <a:off x="7451332" y="1335668"/>
            <a:ext cx="3587693" cy="5028902"/>
          </a:xfrm>
          <a:prstGeom prst="rect">
            <a:avLst/>
          </a:prstGeom>
        </p:spPr>
      </p:pic>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8"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229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ject 4">
            <a:extLst>
              <a:ext uri="{FF2B5EF4-FFF2-40B4-BE49-F238E27FC236}">
                <a16:creationId xmlns:a16="http://schemas.microsoft.com/office/drawing/2014/main" id="{F5603C90-26D1-0B42-8577-F4AEBCD682D2}"/>
              </a:ext>
            </a:extLst>
          </p:cNvPr>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object 8"/>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186047" y="116632"/>
            <a:ext cx="11166422" cy="646331"/>
          </a:xfrm>
          <a:prstGeom prst="rect">
            <a:avLst/>
          </a:prstGeom>
        </p:spPr>
        <p:txBody>
          <a:bodyPr wrap="square">
            <a:spAutoFit/>
          </a:bodyPr>
          <a:lstStyle/>
          <a:p>
            <a:pPr algn="ctr"/>
            <a:r>
              <a:rPr lang="en-GB" sz="3600" b="1" dirty="0">
                <a:solidFill>
                  <a:srgbClr val="06B4B2"/>
                </a:solidFill>
                <a:latin typeface="Arial" panose="020B0604020202020204" pitchFamily="34" charset="0"/>
                <a:cs typeface="Arial" panose="020B0604020202020204" pitchFamily="34" charset="0"/>
              </a:rPr>
              <a:t>Badges</a:t>
            </a:r>
            <a:endParaRPr lang="en-GB" sz="5400" b="1" dirty="0">
              <a:solidFill>
                <a:srgbClr val="06B4B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6243038-1283-497D-A4CD-B62BF6862647}"/>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4" name="Rectangle 13">
            <a:hlinkClick r:id="rId5" action="ppaction://hlinksldjump"/>
            <a:extLst>
              <a:ext uri="{FF2B5EF4-FFF2-40B4-BE49-F238E27FC236}">
                <a16:creationId xmlns:a16="http://schemas.microsoft.com/office/drawing/2014/main" id="{CAA5BAB5-CBCF-4B7C-88C4-381DDA6D7BBF}"/>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961F401-9DCD-4F9F-B6E6-9EFA2833A7DE}"/>
              </a:ext>
            </a:extLst>
          </p:cNvPr>
          <p:cNvPicPr>
            <a:picLocks noChangeAspect="1"/>
          </p:cNvPicPr>
          <p:nvPr/>
        </p:nvPicPr>
        <p:blipFill>
          <a:blip r:embed="rId6"/>
          <a:stretch>
            <a:fillRect/>
          </a:stretch>
        </p:blipFill>
        <p:spPr>
          <a:xfrm>
            <a:off x="1271464" y="1196752"/>
            <a:ext cx="9436237" cy="4935954"/>
          </a:xfrm>
          <a:prstGeom prst="rect">
            <a:avLst/>
          </a:prstGeom>
        </p:spPr>
      </p:pic>
      <p:pic>
        <p:nvPicPr>
          <p:cNvPr id="3" name="Picture 2">
            <a:extLst>
              <a:ext uri="{FF2B5EF4-FFF2-40B4-BE49-F238E27FC236}">
                <a16:creationId xmlns:a16="http://schemas.microsoft.com/office/drawing/2014/main" id="{9E432B4E-9F62-4DA1-B7C3-385F8CA9C3C3}"/>
              </a:ext>
            </a:extLst>
          </p:cNvPr>
          <p:cNvPicPr>
            <a:picLocks noChangeAspect="1"/>
          </p:cNvPicPr>
          <p:nvPr/>
        </p:nvPicPr>
        <p:blipFill>
          <a:blip r:embed="rId7"/>
          <a:stretch>
            <a:fillRect/>
          </a:stretch>
        </p:blipFill>
        <p:spPr>
          <a:xfrm>
            <a:off x="1574550" y="852458"/>
            <a:ext cx="8679551" cy="5865286"/>
          </a:xfrm>
          <a:prstGeom prst="rect">
            <a:avLst/>
          </a:prstGeom>
        </p:spPr>
      </p:pic>
    </p:spTree>
    <p:extLst>
      <p:ext uri="{BB962C8B-B14F-4D97-AF65-F5344CB8AC3E}">
        <p14:creationId xmlns:p14="http://schemas.microsoft.com/office/powerpoint/2010/main" val="25936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5AFFE3-284F-A649-9A25-E0D7FF9604D0}"/>
              </a:ext>
            </a:extLst>
          </p:cNvPr>
          <p:cNvSpPr/>
          <p:nvPr/>
        </p:nvSpPr>
        <p:spPr>
          <a:xfrm>
            <a:off x="11361982" y="-6085"/>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ject 4">
            <a:extLst>
              <a:ext uri="{FF2B5EF4-FFF2-40B4-BE49-F238E27FC236}">
                <a16:creationId xmlns:a16="http://schemas.microsoft.com/office/drawing/2014/main" id="{F5603C90-26D1-0B42-8577-F4AEBCD682D2}"/>
              </a:ext>
            </a:extLst>
          </p:cNvPr>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object 8"/>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object 9"/>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sp>
        <p:nvSpPr>
          <p:cNvPr id="16" name="Rectangle 15">
            <a:extLst>
              <a:ext uri="{FF2B5EF4-FFF2-40B4-BE49-F238E27FC236}">
                <a16:creationId xmlns:a16="http://schemas.microsoft.com/office/drawing/2014/main" id="{F6F186D8-BAD5-41E3-B577-D754F7423934}"/>
              </a:ext>
            </a:extLst>
          </p:cNvPr>
          <p:cNvSpPr/>
          <p:nvPr/>
        </p:nvSpPr>
        <p:spPr>
          <a:xfrm>
            <a:off x="765276" y="140587"/>
            <a:ext cx="10297143" cy="923330"/>
          </a:xfrm>
          <a:prstGeom prst="rect">
            <a:avLst/>
          </a:prstGeom>
        </p:spPr>
        <p:txBody>
          <a:bodyPr wrap="square">
            <a:spAutoFit/>
          </a:bodyPr>
          <a:lstStyle/>
          <a:p>
            <a:r>
              <a:rPr lang="en-GB" sz="3600" b="1" dirty="0">
                <a:solidFill>
                  <a:srgbClr val="06B4B2"/>
                </a:solidFill>
                <a:latin typeface="Arial" panose="020B0604020202020204" pitchFamily="34" charset="0"/>
                <a:cs typeface="Arial" panose="020B0604020202020204" pitchFamily="34" charset="0"/>
              </a:rPr>
              <a:t>Rewards- the Custom Shack!</a:t>
            </a:r>
            <a:r>
              <a:rPr lang="en-GB" sz="5400" b="1" dirty="0">
                <a:solidFill>
                  <a:srgbClr val="06B4B2"/>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1DC1586D-9A77-41F7-B1BB-B0799C3CF95A}"/>
              </a:ext>
            </a:extLst>
          </p:cNvPr>
          <p:cNvPicPr>
            <a:picLocks noChangeAspect="1"/>
          </p:cNvPicPr>
          <p:nvPr/>
        </p:nvPicPr>
        <p:blipFill>
          <a:blip r:embed="rId5"/>
          <a:stretch>
            <a:fillRect/>
          </a:stretch>
        </p:blipFill>
        <p:spPr>
          <a:xfrm>
            <a:off x="677114" y="1105148"/>
            <a:ext cx="9091294" cy="5752852"/>
          </a:xfrm>
          <a:prstGeom prst="rect">
            <a:avLst/>
          </a:prstGeom>
        </p:spPr>
      </p:pic>
      <p:sp>
        <p:nvSpPr>
          <p:cNvPr id="14" name="TextBox 13">
            <a:extLst>
              <a:ext uri="{FF2B5EF4-FFF2-40B4-BE49-F238E27FC236}">
                <a16:creationId xmlns:a16="http://schemas.microsoft.com/office/drawing/2014/main" id="{0E57CAA8-8D9D-4F38-903D-99C4423599F2}"/>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5" name="Rectangle 14">
            <a:hlinkClick r:id="rId6" action="ppaction://hlinksldjump"/>
            <a:extLst>
              <a:ext uri="{FF2B5EF4-FFF2-40B4-BE49-F238E27FC236}">
                <a16:creationId xmlns:a16="http://schemas.microsoft.com/office/drawing/2014/main" id="{FC3716E0-0A0F-4D85-92DE-92E8BA1E88D1}"/>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0771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5DFC7603-7AF9-4206-868A-2EA81F8D4065}"/>
              </a:ext>
            </a:extLst>
          </p:cNvPr>
          <p:cNvSpPr/>
          <p:nvPr/>
        </p:nvSpPr>
        <p:spPr>
          <a:xfrm>
            <a:off x="8928817" y="3232168"/>
            <a:ext cx="2722130" cy="3625832"/>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2475643" y="1152267"/>
            <a:ext cx="6048672"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Wahoo! Addition and subtraction solved!</a:t>
            </a:r>
          </a:p>
        </p:txBody>
      </p:sp>
      <p:sp>
        <p:nvSpPr>
          <p:cNvPr id="8" name="object 2">
            <a:extLst>
              <a:ext uri="{FF2B5EF4-FFF2-40B4-BE49-F238E27FC236}">
                <a16:creationId xmlns:a16="http://schemas.microsoft.com/office/drawing/2014/main" id="{705E8947-0274-48AE-99B3-FE46890BA167}"/>
              </a:ext>
            </a:extLst>
          </p:cNvPr>
          <p:cNvSpPr/>
          <p:nvPr/>
        </p:nvSpPr>
        <p:spPr>
          <a:xfrm>
            <a:off x="444045" y="198347"/>
            <a:ext cx="2590793" cy="810763"/>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9" name="TextBox 8">
            <a:extLst>
              <a:ext uri="{FF2B5EF4-FFF2-40B4-BE49-F238E27FC236}">
                <a16:creationId xmlns:a16="http://schemas.microsoft.com/office/drawing/2014/main" id="{21DB5AD1-B3AA-4793-BD82-5ABCD02E34AB}"/>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1" name="Rectangle 10">
            <a:hlinkClick r:id="rId8" action="ppaction://hlinksldjump"/>
            <a:extLst>
              <a:ext uri="{FF2B5EF4-FFF2-40B4-BE49-F238E27FC236}">
                <a16:creationId xmlns:a16="http://schemas.microsoft.com/office/drawing/2014/main" id="{14F57958-E235-4F26-969F-C915E78D49E0}"/>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158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83432" y="2132856"/>
            <a:ext cx="2590793" cy="810763"/>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3" name="TextBox 2">
            <a:extLst>
              <a:ext uri="{FF2B5EF4-FFF2-40B4-BE49-F238E27FC236}">
                <a16:creationId xmlns:a16="http://schemas.microsoft.com/office/drawing/2014/main" id="{9FEEEC9D-D625-4EFC-BA8B-6619DF827034}"/>
              </a:ext>
            </a:extLst>
          </p:cNvPr>
          <p:cNvSpPr txBox="1"/>
          <p:nvPr/>
        </p:nvSpPr>
        <p:spPr>
          <a:xfrm>
            <a:off x="904484" y="3266981"/>
            <a:ext cx="3861464" cy="954107"/>
          </a:xfrm>
          <a:prstGeom prst="rect">
            <a:avLst/>
          </a:prstGeom>
          <a:noFill/>
        </p:spPr>
        <p:txBody>
          <a:bodyPr wrap="square" rtlCol="0">
            <a:spAutoFit/>
          </a:bodyPr>
          <a:lstStyle/>
          <a:p>
            <a:r>
              <a:rPr lang="en-GB" sz="2800" b="1" dirty="0">
                <a:solidFill>
                  <a:srgbClr val="009999"/>
                </a:solidFill>
              </a:rPr>
              <a:t>Helping you and Rusty to shine like a diamond!</a:t>
            </a:r>
          </a:p>
        </p:txBody>
      </p:sp>
      <p:pic>
        <p:nvPicPr>
          <p:cNvPr id="12290" name="Picture 2" descr="https://lh3.googleusercontent.com/q48RtoK1tleFu2uDmKosYUyhAyiiQXGNTJdm7Wpyb6mZBsY9fVH_PIks8EH0tiosUjHKeCLWe7zmdq2KB-3lTvSLspYkSdfKa3P0lYn-OU1jo92emc-zneYqbWQrnwLW5hqkF4zb9tw">
            <a:extLst>
              <a:ext uri="{FF2B5EF4-FFF2-40B4-BE49-F238E27FC236}">
                <a16:creationId xmlns:a16="http://schemas.microsoft.com/office/drawing/2014/main" id="{126D2704-2DF7-4057-810E-1907893376CB}"/>
              </a:ext>
            </a:extLst>
          </p:cNvPr>
          <p:cNvPicPr>
            <a:picLocks noChangeAspect="1" noChangeArrowheads="1" noCrop="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BAA717-E541-465C-968E-6268374EF6B3}"/>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6" name="Rectangle 5">
            <a:hlinkClick r:id="rId4" action="ppaction://hlinksldjump"/>
            <a:extLst>
              <a:ext uri="{FF2B5EF4-FFF2-40B4-BE49-F238E27FC236}">
                <a16:creationId xmlns:a16="http://schemas.microsoft.com/office/drawing/2014/main" id="{F386997A-2222-400E-96C9-B57DB8C31973}"/>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5DFC7603-7AF9-4206-868A-2EA81F8D4065}"/>
              </a:ext>
            </a:extLst>
          </p:cNvPr>
          <p:cNvSpPr/>
          <p:nvPr/>
        </p:nvSpPr>
        <p:spPr>
          <a:xfrm>
            <a:off x="8928817" y="3232168"/>
            <a:ext cx="2722130" cy="362583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5303912" y="567202"/>
            <a:ext cx="3384376"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800" dirty="0"/>
              <a:t>Remember my friends?</a:t>
            </a:r>
          </a:p>
        </p:txBody>
      </p:sp>
      <p:pic>
        <p:nvPicPr>
          <p:cNvPr id="11" name="Picture 10">
            <a:extLst>
              <a:ext uri="{FF2B5EF4-FFF2-40B4-BE49-F238E27FC236}">
                <a16:creationId xmlns:a16="http://schemas.microsoft.com/office/drawing/2014/main" id="{F6D61E5A-2729-47F5-B273-BC1A16038DEF}"/>
              </a:ext>
            </a:extLst>
          </p:cNvPr>
          <p:cNvPicPr>
            <a:picLocks noChangeAspect="1"/>
          </p:cNvPicPr>
          <p:nvPr/>
        </p:nvPicPr>
        <p:blipFill>
          <a:blip r:embed="rId8"/>
          <a:stretch>
            <a:fillRect/>
          </a:stretch>
        </p:blipFill>
        <p:spPr>
          <a:xfrm>
            <a:off x="5510450" y="3656091"/>
            <a:ext cx="2868038" cy="3209251"/>
          </a:xfrm>
          <a:prstGeom prst="rect">
            <a:avLst/>
          </a:prstGeom>
        </p:spPr>
      </p:pic>
      <p:pic>
        <p:nvPicPr>
          <p:cNvPr id="13" name="Picture 12">
            <a:extLst>
              <a:ext uri="{FF2B5EF4-FFF2-40B4-BE49-F238E27FC236}">
                <a16:creationId xmlns:a16="http://schemas.microsoft.com/office/drawing/2014/main" id="{F40EAE72-A553-43BD-BE56-4866475EAACB}"/>
              </a:ext>
            </a:extLst>
          </p:cNvPr>
          <p:cNvPicPr>
            <a:picLocks noChangeAspect="1"/>
          </p:cNvPicPr>
          <p:nvPr/>
        </p:nvPicPr>
        <p:blipFill>
          <a:blip r:embed="rId9"/>
          <a:stretch>
            <a:fillRect/>
          </a:stretch>
        </p:blipFill>
        <p:spPr>
          <a:xfrm>
            <a:off x="3093738" y="3209909"/>
            <a:ext cx="2572933" cy="3670349"/>
          </a:xfrm>
          <a:prstGeom prst="rect">
            <a:avLst/>
          </a:prstGeom>
        </p:spPr>
      </p:pic>
      <p:sp>
        <p:nvSpPr>
          <p:cNvPr id="14" name="Speech Bubble: Rectangle with Corners Rounded 13">
            <a:extLst>
              <a:ext uri="{FF2B5EF4-FFF2-40B4-BE49-F238E27FC236}">
                <a16:creationId xmlns:a16="http://schemas.microsoft.com/office/drawing/2014/main" id="{00951DFA-FE7F-4DE3-A118-4EDFB5E5D58D}"/>
              </a:ext>
            </a:extLst>
          </p:cNvPr>
          <p:cNvSpPr/>
          <p:nvPr/>
        </p:nvSpPr>
        <p:spPr>
          <a:xfrm>
            <a:off x="150623" y="260648"/>
            <a:ext cx="2736304" cy="1951612"/>
          </a:xfrm>
          <a:prstGeom prst="wedgeRoundRectCallout">
            <a:avLst>
              <a:gd name="adj1" fmla="val 10911"/>
              <a:gd name="adj2" fmla="val 74058"/>
              <a:gd name="adj3" fmla="val 16667"/>
            </a:avLst>
          </a:prstGeom>
          <a:solidFill>
            <a:srgbClr val="CC158D"/>
          </a:solidFill>
          <a:ln>
            <a:solidFill>
              <a:srgbClr val="784B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800" dirty="0"/>
              <a:t>I’m </a:t>
            </a:r>
            <a:r>
              <a:rPr lang="en-GB" sz="4800" dirty="0" err="1"/>
              <a:t>BettyBot</a:t>
            </a:r>
            <a:r>
              <a:rPr lang="en-GB" sz="4800" dirty="0"/>
              <a:t>.</a:t>
            </a:r>
          </a:p>
        </p:txBody>
      </p:sp>
      <p:pic>
        <p:nvPicPr>
          <p:cNvPr id="9" name="Picture 8" descr="A picture containing object&#10;&#10;Description automatically generated">
            <a:extLst>
              <a:ext uri="{FF2B5EF4-FFF2-40B4-BE49-F238E27FC236}">
                <a16:creationId xmlns:a16="http://schemas.microsoft.com/office/drawing/2014/main" id="{07B627E5-007F-4F49-93BB-EABDC165404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909" y="2742751"/>
            <a:ext cx="3028107" cy="4115247"/>
          </a:xfrm>
          <a:prstGeom prst="rect">
            <a:avLst/>
          </a:prstGeom>
        </p:spPr>
      </p:pic>
      <p:sp>
        <p:nvSpPr>
          <p:cNvPr id="15" name="Speech Bubble: Rectangle with Corners Rounded 14">
            <a:extLst>
              <a:ext uri="{FF2B5EF4-FFF2-40B4-BE49-F238E27FC236}">
                <a16:creationId xmlns:a16="http://schemas.microsoft.com/office/drawing/2014/main" id="{9674A541-2325-42B5-8841-C7946AA98CC1}"/>
              </a:ext>
            </a:extLst>
          </p:cNvPr>
          <p:cNvSpPr/>
          <p:nvPr/>
        </p:nvSpPr>
        <p:spPr>
          <a:xfrm>
            <a:off x="2639616" y="743524"/>
            <a:ext cx="2736304" cy="1951612"/>
          </a:xfrm>
          <a:prstGeom prst="wedgeRoundRectCallout">
            <a:avLst>
              <a:gd name="adj1" fmla="val 10911"/>
              <a:gd name="adj2" fmla="val 74058"/>
              <a:gd name="adj3" fmla="val 16667"/>
            </a:avLst>
          </a:prstGeom>
          <a:solidFill>
            <a:srgbClr val="F4791F"/>
          </a:solidFill>
          <a:ln>
            <a:solidFill>
              <a:srgbClr val="EEBB1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800" dirty="0"/>
              <a:t>I’m </a:t>
            </a:r>
            <a:r>
              <a:rPr lang="en-GB" sz="4800" dirty="0" err="1"/>
              <a:t>KittyBot</a:t>
            </a:r>
            <a:r>
              <a:rPr lang="en-GB" sz="4800" dirty="0"/>
              <a:t>.</a:t>
            </a:r>
          </a:p>
        </p:txBody>
      </p:sp>
      <p:sp>
        <p:nvSpPr>
          <p:cNvPr id="16" name="Speech Bubble: Rectangle with Corners Rounded 15">
            <a:extLst>
              <a:ext uri="{FF2B5EF4-FFF2-40B4-BE49-F238E27FC236}">
                <a16:creationId xmlns:a16="http://schemas.microsoft.com/office/drawing/2014/main" id="{2DAEBEB5-4A6F-43A2-9F1D-6E702D81F049}"/>
              </a:ext>
            </a:extLst>
          </p:cNvPr>
          <p:cNvSpPr/>
          <p:nvPr/>
        </p:nvSpPr>
        <p:spPr>
          <a:xfrm>
            <a:off x="5317404" y="1128550"/>
            <a:ext cx="2736304" cy="1951612"/>
          </a:xfrm>
          <a:prstGeom prst="wedgeRoundRectCallout">
            <a:avLst>
              <a:gd name="adj1" fmla="val 10911"/>
              <a:gd name="adj2" fmla="val 74058"/>
              <a:gd name="adj3" fmla="val 16667"/>
            </a:avLst>
          </a:prstGeom>
          <a:solidFill>
            <a:srgbClr val="011B1F"/>
          </a:solidFill>
          <a:ln>
            <a:solidFill>
              <a:srgbClr val="E5332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800" dirty="0"/>
              <a:t>I’m </a:t>
            </a:r>
            <a:r>
              <a:rPr lang="en-GB" sz="4800" dirty="0" err="1"/>
              <a:t>NinjaBot</a:t>
            </a:r>
            <a:r>
              <a:rPr lang="en-GB" sz="4800" dirty="0"/>
              <a:t>.</a:t>
            </a:r>
          </a:p>
        </p:txBody>
      </p:sp>
      <p:sp>
        <p:nvSpPr>
          <p:cNvPr id="17" name="TextBox 16">
            <a:extLst>
              <a:ext uri="{FF2B5EF4-FFF2-40B4-BE49-F238E27FC236}">
                <a16:creationId xmlns:a16="http://schemas.microsoft.com/office/drawing/2014/main" id="{98965293-04FE-4014-84A4-F9E6539B771F}"/>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8" name="Rectangle 17">
            <a:hlinkClick r:id="rId11" action="ppaction://hlinksldjump"/>
            <a:extLst>
              <a:ext uri="{FF2B5EF4-FFF2-40B4-BE49-F238E27FC236}">
                <a16:creationId xmlns:a16="http://schemas.microsoft.com/office/drawing/2014/main" id="{894D209E-7642-4546-80C0-860F8C0966D1}"/>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805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4" grpId="1" animBg="1"/>
      <p:bldP spid="15" grpId="0" animBg="1"/>
      <p:bldP spid="15" grpId="1"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5DFC7603-7AF9-4206-868A-2EA81F8D4065}"/>
              </a:ext>
            </a:extLst>
          </p:cNvPr>
          <p:cNvSpPr/>
          <p:nvPr/>
        </p:nvSpPr>
        <p:spPr>
          <a:xfrm>
            <a:off x="8928817" y="3232168"/>
            <a:ext cx="2722130" cy="362583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623392" y="620688"/>
            <a:ext cx="6984776"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I’m looking for spare parts to _</a:t>
            </a:r>
            <a:r>
              <a:rPr lang="en-GB" sz="2800" dirty="0"/>
              <a:t> </a:t>
            </a:r>
            <a:r>
              <a:rPr lang="en-GB" sz="4800" dirty="0"/>
              <a:t>_</a:t>
            </a:r>
            <a:r>
              <a:rPr lang="en-GB" sz="2800" dirty="0"/>
              <a:t> </a:t>
            </a:r>
            <a:r>
              <a:rPr lang="en-GB" sz="4800" dirty="0"/>
              <a:t>_</a:t>
            </a:r>
            <a:r>
              <a:rPr lang="en-GB" sz="2800" dirty="0"/>
              <a:t> </a:t>
            </a:r>
            <a:r>
              <a:rPr lang="en-GB" sz="4800" dirty="0"/>
              <a:t>_</a:t>
            </a:r>
            <a:r>
              <a:rPr lang="en-GB" sz="2800" dirty="0"/>
              <a:t> </a:t>
            </a:r>
            <a:r>
              <a:rPr lang="en-GB" sz="4800" dirty="0"/>
              <a:t>_</a:t>
            </a:r>
            <a:r>
              <a:rPr lang="en-GB" sz="2800" dirty="0"/>
              <a:t> </a:t>
            </a:r>
            <a:r>
              <a:rPr lang="en-GB" sz="4800" dirty="0"/>
              <a:t>_</a:t>
            </a:r>
            <a:r>
              <a:rPr lang="en-GB" sz="2800" dirty="0"/>
              <a:t> </a:t>
            </a:r>
            <a:r>
              <a:rPr lang="en-GB" sz="4800" dirty="0"/>
              <a:t>_ myself.</a:t>
            </a:r>
          </a:p>
        </p:txBody>
      </p:sp>
      <p:sp>
        <p:nvSpPr>
          <p:cNvPr id="2" name="TextBox 1">
            <a:extLst>
              <a:ext uri="{FF2B5EF4-FFF2-40B4-BE49-F238E27FC236}">
                <a16:creationId xmlns:a16="http://schemas.microsoft.com/office/drawing/2014/main" id="{0CE8D161-3FC2-44E8-BBA1-AFBFC19DCD36}"/>
              </a:ext>
            </a:extLst>
          </p:cNvPr>
          <p:cNvSpPr txBox="1"/>
          <p:nvPr/>
        </p:nvSpPr>
        <p:spPr>
          <a:xfrm>
            <a:off x="2063552" y="1772816"/>
            <a:ext cx="3312368" cy="830997"/>
          </a:xfrm>
          <a:prstGeom prst="rect">
            <a:avLst/>
          </a:prstGeom>
          <a:noFill/>
        </p:spPr>
        <p:txBody>
          <a:bodyPr wrap="square" rtlCol="0">
            <a:spAutoFit/>
          </a:bodyPr>
          <a:lstStyle/>
          <a:p>
            <a:r>
              <a:rPr lang="en-GB" sz="4800" dirty="0">
                <a:solidFill>
                  <a:srgbClr val="354E51"/>
                </a:solidFill>
              </a:rPr>
              <a:t>u</a:t>
            </a:r>
            <a:r>
              <a:rPr lang="en-GB" sz="3600" dirty="0">
                <a:solidFill>
                  <a:srgbClr val="354E51"/>
                </a:solidFill>
              </a:rPr>
              <a:t> </a:t>
            </a:r>
            <a:r>
              <a:rPr lang="en-GB" sz="4800" dirty="0">
                <a:solidFill>
                  <a:srgbClr val="354E51"/>
                </a:solidFill>
              </a:rPr>
              <a:t>p</a:t>
            </a:r>
            <a:r>
              <a:rPr lang="en-GB" sz="2800" dirty="0">
                <a:solidFill>
                  <a:srgbClr val="354E51"/>
                </a:solidFill>
              </a:rPr>
              <a:t> </a:t>
            </a:r>
            <a:r>
              <a:rPr lang="en-GB" sz="4800" dirty="0">
                <a:solidFill>
                  <a:srgbClr val="354E51"/>
                </a:solidFill>
              </a:rPr>
              <a:t>g</a:t>
            </a:r>
            <a:r>
              <a:rPr lang="en-GB" sz="4400" dirty="0">
                <a:solidFill>
                  <a:srgbClr val="354E51"/>
                </a:solidFill>
              </a:rPr>
              <a:t> </a:t>
            </a:r>
            <a:r>
              <a:rPr lang="en-GB" sz="4800" dirty="0">
                <a:solidFill>
                  <a:srgbClr val="354E51"/>
                </a:solidFill>
              </a:rPr>
              <a:t>r a</a:t>
            </a:r>
            <a:r>
              <a:rPr lang="en-GB" sz="2800" dirty="0">
                <a:solidFill>
                  <a:srgbClr val="354E51"/>
                </a:solidFill>
              </a:rPr>
              <a:t> </a:t>
            </a:r>
            <a:r>
              <a:rPr lang="en-GB" sz="4800" dirty="0">
                <a:solidFill>
                  <a:srgbClr val="354E51"/>
                </a:solidFill>
              </a:rPr>
              <a:t>d</a:t>
            </a:r>
            <a:r>
              <a:rPr lang="en-GB" sz="2400" dirty="0">
                <a:solidFill>
                  <a:srgbClr val="354E51"/>
                </a:solidFill>
              </a:rPr>
              <a:t> </a:t>
            </a:r>
            <a:r>
              <a:rPr lang="en-GB" sz="4800" dirty="0">
                <a:solidFill>
                  <a:srgbClr val="354E51"/>
                </a:solidFill>
              </a:rPr>
              <a:t>e</a:t>
            </a:r>
          </a:p>
        </p:txBody>
      </p:sp>
      <p:sp>
        <p:nvSpPr>
          <p:cNvPr id="9" name="Speech Bubble: Rectangle with Corners Rounded 8">
            <a:extLst>
              <a:ext uri="{FF2B5EF4-FFF2-40B4-BE49-F238E27FC236}">
                <a16:creationId xmlns:a16="http://schemas.microsoft.com/office/drawing/2014/main" id="{8129728A-74ED-4548-84B6-0165A02DBEDD}"/>
              </a:ext>
            </a:extLst>
          </p:cNvPr>
          <p:cNvSpPr/>
          <p:nvPr/>
        </p:nvSpPr>
        <p:spPr>
          <a:xfrm>
            <a:off x="623392" y="620687"/>
            <a:ext cx="6984776"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Can you think of other words for ‘upgrade’?</a:t>
            </a:r>
          </a:p>
        </p:txBody>
      </p:sp>
      <p:sp>
        <p:nvSpPr>
          <p:cNvPr id="11" name="TextBox 10">
            <a:extLst>
              <a:ext uri="{FF2B5EF4-FFF2-40B4-BE49-F238E27FC236}">
                <a16:creationId xmlns:a16="http://schemas.microsoft.com/office/drawing/2014/main" id="{13D47D51-0BA9-4327-B1C4-1E1889FD8157}"/>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2" name="Rectangle 11">
            <a:hlinkClick r:id="rId8" action="ppaction://hlinksldjump"/>
            <a:extLst>
              <a:ext uri="{FF2B5EF4-FFF2-40B4-BE49-F238E27FC236}">
                <a16:creationId xmlns:a16="http://schemas.microsoft.com/office/drawing/2014/main" id="{3094E5BE-6A3C-407F-A264-1B065C846985}"/>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628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6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type="lt">
                                    <p:tmAbs val="0"/>
                                  </p:iterate>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5DFC7603-7AF9-4206-868A-2EA81F8D4065}"/>
              </a:ext>
            </a:extLst>
          </p:cNvPr>
          <p:cNvSpPr/>
          <p:nvPr/>
        </p:nvSpPr>
        <p:spPr>
          <a:xfrm>
            <a:off x="8928817" y="3232168"/>
            <a:ext cx="2722130" cy="362583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Speech Bubble: Rectangle with Corners Rounded 9">
            <a:extLst>
              <a:ext uri="{FF2B5EF4-FFF2-40B4-BE49-F238E27FC236}">
                <a16:creationId xmlns:a16="http://schemas.microsoft.com/office/drawing/2014/main" id="{4928939E-BCAA-4BA9-9E04-EFD05A356480}"/>
              </a:ext>
            </a:extLst>
          </p:cNvPr>
          <p:cNvSpPr/>
          <p:nvPr/>
        </p:nvSpPr>
        <p:spPr>
          <a:xfrm>
            <a:off x="2927648" y="620688"/>
            <a:ext cx="4680520"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I want to shine inside </a:t>
            </a:r>
            <a:r>
              <a:rPr lang="en-GB" sz="4800" i="1" dirty="0"/>
              <a:t>and</a:t>
            </a:r>
            <a:r>
              <a:rPr lang="en-GB" sz="4800" dirty="0"/>
              <a:t> out.</a:t>
            </a:r>
          </a:p>
        </p:txBody>
      </p:sp>
      <p:sp>
        <p:nvSpPr>
          <p:cNvPr id="11" name="Speech Bubble: Rectangle with Corners Rounded 10">
            <a:extLst>
              <a:ext uri="{FF2B5EF4-FFF2-40B4-BE49-F238E27FC236}">
                <a16:creationId xmlns:a16="http://schemas.microsoft.com/office/drawing/2014/main" id="{CFDD4EA8-2A0B-4482-AB94-C280FE9BAFF6}"/>
              </a:ext>
            </a:extLst>
          </p:cNvPr>
          <p:cNvSpPr/>
          <p:nvPr/>
        </p:nvSpPr>
        <p:spPr>
          <a:xfrm>
            <a:off x="2927648" y="620688"/>
            <a:ext cx="4680520" cy="2304256"/>
          </a:xfrm>
          <a:prstGeom prst="wedgeRoundRectCallout">
            <a:avLst>
              <a:gd name="adj1" fmla="val 73336"/>
              <a:gd name="adj2" fmla="val 83168"/>
              <a:gd name="adj3" fmla="val 16667"/>
            </a:avLst>
          </a:prstGeom>
          <a:solidFill>
            <a:srgbClr val="06B4B2"/>
          </a:solidFill>
          <a:ln>
            <a:solidFill>
              <a:srgbClr val="396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t>What do you think I mean?</a:t>
            </a:r>
          </a:p>
        </p:txBody>
      </p:sp>
      <p:sp>
        <p:nvSpPr>
          <p:cNvPr id="9" name="TextBox 8">
            <a:extLst>
              <a:ext uri="{FF2B5EF4-FFF2-40B4-BE49-F238E27FC236}">
                <a16:creationId xmlns:a16="http://schemas.microsoft.com/office/drawing/2014/main" id="{E698DC19-9397-4270-9C06-6A1399852049}"/>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2" name="Rectangle 11">
            <a:hlinkClick r:id="rId8" action="ppaction://hlinksldjump"/>
            <a:extLst>
              <a:ext uri="{FF2B5EF4-FFF2-40B4-BE49-F238E27FC236}">
                <a16:creationId xmlns:a16="http://schemas.microsoft.com/office/drawing/2014/main" id="{97DAF5FC-D538-4BE7-8E1E-3494F3BC59ED}"/>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6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D8C6D67-4D6A-4574-BBD6-A55C20031022}"/>
              </a:ext>
            </a:extLst>
          </p:cNvPr>
          <p:cNvSpPr/>
          <p:nvPr/>
        </p:nvSpPr>
        <p:spPr>
          <a:xfrm>
            <a:off x="295789" y="5104910"/>
            <a:ext cx="7973904" cy="175308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38E38FA7-CE02-4631-AA30-C8AD5D8C858F}"/>
              </a:ext>
            </a:extLst>
          </p:cNvPr>
          <p:cNvSpPr/>
          <p:nvPr/>
        </p:nvSpPr>
        <p:spPr>
          <a:xfrm>
            <a:off x="6203977" y="4384027"/>
            <a:ext cx="5851472" cy="2473972"/>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F3815F05-4CC3-4A59-8D15-77211FEC85A0}"/>
              </a:ext>
            </a:extLst>
          </p:cNvPr>
          <p:cNvSpPr/>
          <p:nvPr/>
        </p:nvSpPr>
        <p:spPr>
          <a:xfrm>
            <a:off x="2194172" y="6179451"/>
            <a:ext cx="1681333" cy="678548"/>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object 5">
            <a:extLst>
              <a:ext uri="{FF2B5EF4-FFF2-40B4-BE49-F238E27FC236}">
                <a16:creationId xmlns:a16="http://schemas.microsoft.com/office/drawing/2014/main" id="{B08E299B-93B6-4B6A-A27C-7C9F927F8101}"/>
              </a:ext>
            </a:extLst>
          </p:cNvPr>
          <p:cNvSpPr/>
          <p:nvPr/>
        </p:nvSpPr>
        <p:spPr>
          <a:xfrm>
            <a:off x="8242406" y="6091234"/>
            <a:ext cx="1899918" cy="766765"/>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6">
            <a:extLst>
              <a:ext uri="{FF2B5EF4-FFF2-40B4-BE49-F238E27FC236}">
                <a16:creationId xmlns:a16="http://schemas.microsoft.com/office/drawing/2014/main" id="{5DFC7603-7AF9-4206-868A-2EA81F8D4065}"/>
              </a:ext>
            </a:extLst>
          </p:cNvPr>
          <p:cNvSpPr/>
          <p:nvPr/>
        </p:nvSpPr>
        <p:spPr>
          <a:xfrm>
            <a:off x="8928817" y="3232168"/>
            <a:ext cx="2722130" cy="3625832"/>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Speech Bubble: Rectangle with Corners Rounded 10">
            <a:extLst>
              <a:ext uri="{FF2B5EF4-FFF2-40B4-BE49-F238E27FC236}">
                <a16:creationId xmlns:a16="http://schemas.microsoft.com/office/drawing/2014/main" id="{CFDD4EA8-2A0B-4482-AB94-C280FE9BAFF6}"/>
              </a:ext>
            </a:extLst>
          </p:cNvPr>
          <p:cNvSpPr/>
          <p:nvPr/>
        </p:nvSpPr>
        <p:spPr>
          <a:xfrm>
            <a:off x="911424" y="620688"/>
            <a:ext cx="7128792" cy="2304256"/>
          </a:xfrm>
          <a:prstGeom prst="wedgeRoundRectCallout">
            <a:avLst>
              <a:gd name="adj1" fmla="val 73336"/>
              <a:gd name="adj2" fmla="val 83168"/>
              <a:gd name="adj3" fmla="val 16667"/>
            </a:avLst>
          </a:prstGeom>
          <a:solidFill>
            <a:srgbClr val="354E51"/>
          </a:solidFill>
          <a:ln>
            <a:solidFill>
              <a:srgbClr val="011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dirty="0"/>
              <a:t>Shall we take a</a:t>
            </a:r>
            <a:br>
              <a:rPr lang="en-GB" sz="4800" dirty="0"/>
            </a:br>
            <a:r>
              <a:rPr lang="en-GB" sz="4800" dirty="0"/>
              <a:t>closer look at 			    ?</a:t>
            </a:r>
          </a:p>
        </p:txBody>
      </p:sp>
      <p:sp>
        <p:nvSpPr>
          <p:cNvPr id="9" name="object 2">
            <a:extLst>
              <a:ext uri="{FF2B5EF4-FFF2-40B4-BE49-F238E27FC236}">
                <a16:creationId xmlns:a16="http://schemas.microsoft.com/office/drawing/2014/main" id="{2FAF40E9-3ED2-4BD1-8F84-7ACED58D9F8D}"/>
              </a:ext>
            </a:extLst>
          </p:cNvPr>
          <p:cNvSpPr/>
          <p:nvPr/>
        </p:nvSpPr>
        <p:spPr>
          <a:xfrm>
            <a:off x="4655840" y="1797128"/>
            <a:ext cx="2347936" cy="734763"/>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0" name="TextBox 9">
            <a:extLst>
              <a:ext uri="{FF2B5EF4-FFF2-40B4-BE49-F238E27FC236}">
                <a16:creationId xmlns:a16="http://schemas.microsoft.com/office/drawing/2014/main" id="{BB641D81-D826-4566-ACD3-A57A536335F2}"/>
              </a:ext>
            </a:extLst>
          </p:cNvPr>
          <p:cNvSpPr txBox="1"/>
          <p:nvPr/>
        </p:nvSpPr>
        <p:spPr>
          <a:xfrm>
            <a:off x="11050356" y="15007"/>
            <a:ext cx="1114408" cy="461665"/>
          </a:xfrm>
          <a:prstGeom prst="rect">
            <a:avLst/>
          </a:prstGeom>
          <a:noFill/>
        </p:spPr>
        <p:txBody>
          <a:bodyPr wrap="none" rtlCol="0">
            <a:spAutoFit/>
          </a:bodyPr>
          <a:lstStyle/>
          <a:p>
            <a:r>
              <a:rPr lang="en-GB" sz="2400" dirty="0">
                <a:solidFill>
                  <a:schemeClr val="bg1">
                    <a:lumMod val="65000"/>
                  </a:schemeClr>
                </a:solidFill>
              </a:rPr>
              <a:t>[Menu]</a:t>
            </a:r>
          </a:p>
        </p:txBody>
      </p:sp>
      <p:sp>
        <p:nvSpPr>
          <p:cNvPr id="12" name="Rectangle 11">
            <a:hlinkClick r:id="rId8" action="ppaction://hlinksldjump"/>
            <a:extLst>
              <a:ext uri="{FF2B5EF4-FFF2-40B4-BE49-F238E27FC236}">
                <a16:creationId xmlns:a16="http://schemas.microsoft.com/office/drawing/2014/main" id="{29126CF1-F3A4-4EA4-9C8C-72C685D9205A}"/>
              </a:ext>
            </a:extLst>
          </p:cNvPr>
          <p:cNvSpPr/>
          <p:nvPr/>
        </p:nvSpPr>
        <p:spPr>
          <a:xfrm>
            <a:off x="10344472" y="16323"/>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03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04E30B-7784-8545-BC33-E7BB5BA1EF59}"/>
              </a:ext>
            </a:extLst>
          </p:cNvPr>
          <p:cNvSpPr/>
          <p:nvPr/>
        </p:nvSpPr>
        <p:spPr>
          <a:xfrm>
            <a:off x="11352582" y="2"/>
            <a:ext cx="839417" cy="6857998"/>
          </a:xfrm>
          <a:prstGeom prst="rect">
            <a:avLst/>
          </a:prstGeom>
          <a:solidFill>
            <a:srgbClr val="06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4"/>
          <p:cNvSpPr/>
          <p:nvPr/>
        </p:nvSpPr>
        <p:spPr>
          <a:xfrm>
            <a:off x="10762856" y="4461758"/>
            <a:ext cx="1429257" cy="239624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192526" y="6406984"/>
            <a:ext cx="264795" cy="264795"/>
          </a:xfrm>
          <a:custGeom>
            <a:avLst/>
            <a:gdLst/>
            <a:ahLst/>
            <a:cxnLst/>
            <a:rect l="l" t="t" r="r" b="b"/>
            <a:pathLst>
              <a:path w="264795" h="264795">
                <a:moveTo>
                  <a:pt x="132334" y="0"/>
                </a:moveTo>
                <a:lnTo>
                  <a:pt x="90505" y="6747"/>
                </a:lnTo>
                <a:lnTo>
                  <a:pt x="54178" y="25536"/>
                </a:lnTo>
                <a:lnTo>
                  <a:pt x="25532" y="54186"/>
                </a:lnTo>
                <a:lnTo>
                  <a:pt x="6746" y="90516"/>
                </a:lnTo>
                <a:lnTo>
                  <a:pt x="0" y="132346"/>
                </a:lnTo>
                <a:lnTo>
                  <a:pt x="6746" y="174175"/>
                </a:lnTo>
                <a:lnTo>
                  <a:pt x="25532" y="210502"/>
                </a:lnTo>
                <a:lnTo>
                  <a:pt x="54178" y="239148"/>
                </a:lnTo>
                <a:lnTo>
                  <a:pt x="90505" y="257934"/>
                </a:lnTo>
                <a:lnTo>
                  <a:pt x="132334" y="264680"/>
                </a:lnTo>
                <a:lnTo>
                  <a:pt x="174162" y="257934"/>
                </a:lnTo>
                <a:lnTo>
                  <a:pt x="210489" y="239148"/>
                </a:lnTo>
                <a:lnTo>
                  <a:pt x="239135" y="210502"/>
                </a:lnTo>
                <a:lnTo>
                  <a:pt x="257921" y="174175"/>
                </a:lnTo>
                <a:lnTo>
                  <a:pt x="264668" y="132346"/>
                </a:lnTo>
                <a:lnTo>
                  <a:pt x="257921" y="90516"/>
                </a:lnTo>
                <a:lnTo>
                  <a:pt x="239135" y="54186"/>
                </a:lnTo>
                <a:lnTo>
                  <a:pt x="210489" y="25536"/>
                </a:lnTo>
                <a:lnTo>
                  <a:pt x="174162" y="6747"/>
                </a:lnTo>
                <a:lnTo>
                  <a:pt x="132334" y="0"/>
                </a:lnTo>
                <a:close/>
              </a:path>
            </a:pathLst>
          </a:custGeom>
          <a:solidFill>
            <a:srgbClr val="06B4B2"/>
          </a:solidFill>
        </p:spPr>
        <p:txBody>
          <a:bodyPr wrap="square" lIns="0" tIns="0" rIns="0" bIns="0" rtlCol="0"/>
          <a:lstStyle/>
          <a:p>
            <a:endParaRPr dirty="0"/>
          </a:p>
        </p:txBody>
      </p:sp>
      <p:sp>
        <p:nvSpPr>
          <p:cNvPr id="6" name="object 6"/>
          <p:cNvSpPr/>
          <p:nvPr/>
        </p:nvSpPr>
        <p:spPr>
          <a:xfrm>
            <a:off x="11490032" y="6495313"/>
            <a:ext cx="624052" cy="19602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object 7"/>
          <p:cNvSpPr txBox="1"/>
          <p:nvPr/>
        </p:nvSpPr>
        <p:spPr>
          <a:xfrm>
            <a:off x="216808" y="6464760"/>
            <a:ext cx="216535" cy="153670"/>
          </a:xfrm>
          <a:prstGeom prst="rect">
            <a:avLst/>
          </a:prstGeom>
        </p:spPr>
        <p:txBody>
          <a:bodyPr vert="horz" wrap="square" lIns="0" tIns="1905" rIns="0" bIns="0" rtlCol="0">
            <a:spAutoFit/>
          </a:bodyPr>
          <a:lstStyle/>
          <a:p>
            <a:pPr marL="12700">
              <a:lnSpc>
                <a:spcPct val="100000"/>
              </a:lnSpc>
              <a:spcBef>
                <a:spcPts val="15"/>
              </a:spcBef>
            </a:pPr>
            <a:r>
              <a:rPr sz="900" b="1" spc="-5" dirty="0">
                <a:solidFill>
                  <a:srgbClr val="FFFFFF"/>
                </a:solidFill>
                <a:latin typeface="Arial"/>
                <a:cs typeface="Arial"/>
              </a:rPr>
              <a:t>100</a:t>
            </a:r>
            <a:endParaRPr sz="900" dirty="0">
              <a:latin typeface="Arial"/>
              <a:cs typeface="Arial"/>
            </a:endParaRPr>
          </a:p>
        </p:txBody>
      </p:sp>
      <p:pic>
        <p:nvPicPr>
          <p:cNvPr id="10" name="Picture 2" descr="https://lh6.googleusercontent.com/7Qc6kY2hNUKCVYgPd_xgR_eQwS6vxwkihRPT5X0361REWTAohiXHdnEYbXWZ0jCPhtNNq9yyl1YGV9J90iHbaG28vbwm51hYk4NHpQDHnLZVg4VOd6F8gikN6tWLEUIwXxPDGwBFGjo">
            <a:extLst>
              <a:ext uri="{FF2B5EF4-FFF2-40B4-BE49-F238E27FC236}">
                <a16:creationId xmlns:a16="http://schemas.microsoft.com/office/drawing/2014/main" id="{683859E6-F50E-4A11-8D81-7EF38B4D699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4897" y="1368514"/>
            <a:ext cx="12192000" cy="61864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8C5A79F-3D84-477F-B720-7761ABBE5116}"/>
              </a:ext>
            </a:extLst>
          </p:cNvPr>
          <p:cNvSpPr txBox="1"/>
          <p:nvPr/>
        </p:nvSpPr>
        <p:spPr>
          <a:xfrm>
            <a:off x="11362942" y="15007"/>
            <a:ext cx="801822" cy="338554"/>
          </a:xfrm>
          <a:prstGeom prst="rect">
            <a:avLst/>
          </a:prstGeom>
          <a:noFill/>
        </p:spPr>
        <p:txBody>
          <a:bodyPr wrap="none" rtlCol="0">
            <a:spAutoFit/>
          </a:bodyPr>
          <a:lstStyle/>
          <a:p>
            <a:pPr algn="r"/>
            <a:r>
              <a:rPr lang="en-GB" sz="1600" dirty="0">
                <a:solidFill>
                  <a:schemeClr val="bg1">
                    <a:lumMod val="65000"/>
                  </a:schemeClr>
                </a:solidFill>
              </a:rPr>
              <a:t>[Menu]</a:t>
            </a:r>
          </a:p>
        </p:txBody>
      </p:sp>
      <p:sp>
        <p:nvSpPr>
          <p:cNvPr id="13" name="Rectangle 12">
            <a:hlinkClick r:id="rId6" action="ppaction://hlinksldjump"/>
            <a:extLst>
              <a:ext uri="{FF2B5EF4-FFF2-40B4-BE49-F238E27FC236}">
                <a16:creationId xmlns:a16="http://schemas.microsoft.com/office/drawing/2014/main" id="{C6A5CA89-7B77-407A-AAE4-538A6C3CE890}"/>
              </a:ext>
            </a:extLst>
          </p:cNvPr>
          <p:cNvSpPr/>
          <p:nvPr/>
        </p:nvSpPr>
        <p:spPr>
          <a:xfrm>
            <a:off x="10344472" y="-2466"/>
            <a:ext cx="1847528" cy="695162"/>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322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umbots Powerpoint Template" id="{9A37AA68-527A-4049-8635-67FC0CA3BB5D}" vid="{74444531-4E61-A34C-BFBD-B775F0954FB6}"/>
    </a:ext>
  </a:extLst>
</a:theme>
</file>

<file path=ppt/theme/theme2.xml><?xml version="1.0" encoding="utf-8"?>
<a:theme xmlns:a="http://schemas.openxmlformats.org/drawingml/2006/main" name="1_Office Theme">
  <a:themeElements>
    <a:clrScheme name="NumBots">
      <a:dk1>
        <a:sysClr val="windowText" lastClr="000000"/>
      </a:dk1>
      <a:lt1>
        <a:sysClr val="window" lastClr="FFFFFF"/>
      </a:lt1>
      <a:dk2>
        <a:srgbClr val="44546A"/>
      </a:dk2>
      <a:lt2>
        <a:srgbClr val="E7E6E6"/>
      </a:lt2>
      <a:accent1>
        <a:srgbClr val="33CCFF"/>
      </a:accent1>
      <a:accent2>
        <a:srgbClr val="FF8700"/>
      </a:accent2>
      <a:accent3>
        <a:srgbClr val="77C600"/>
      </a:accent3>
      <a:accent4>
        <a:srgbClr val="77289E"/>
      </a:accent4>
      <a:accent5>
        <a:srgbClr val="F6F600"/>
      </a:accent5>
      <a:accent6>
        <a:srgbClr val="00FFCC"/>
      </a:accent6>
      <a:hlink>
        <a:srgbClr val="00B0F0"/>
      </a:hlink>
      <a:folHlink>
        <a:srgbClr val="C6289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BED502E01F88488E0D16D5B5A204B3" ma:contentTypeVersion="12" ma:contentTypeDescription="Create a new document." ma:contentTypeScope="" ma:versionID="146c0e29b3897ace1512ed660fc2ab4d">
  <xsd:schema xmlns:xsd="http://www.w3.org/2001/XMLSchema" xmlns:xs="http://www.w3.org/2001/XMLSchema" xmlns:p="http://schemas.microsoft.com/office/2006/metadata/properties" xmlns:ns2="68750f03-abc7-4cff-839a-a6599d6fa2c5" xmlns:ns3="c6d403c4-0cbd-478c-92eb-9456f0a36cc9" targetNamespace="http://schemas.microsoft.com/office/2006/metadata/properties" ma:root="true" ma:fieldsID="02d0ccc48830d87e83ac130bd5ea6c29" ns2:_="" ns3:_="">
    <xsd:import namespace="68750f03-abc7-4cff-839a-a6599d6fa2c5"/>
    <xsd:import namespace="c6d403c4-0cbd-478c-92eb-9456f0a36c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750f03-abc7-4cff-839a-a6599d6fa2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d403c4-0cbd-478c-92eb-9456f0a36cc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E479F5-AFC8-4C2A-8D3A-1290A1DC61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750f03-abc7-4cff-839a-a6599d6fa2c5"/>
    <ds:schemaRef ds:uri="c6d403c4-0cbd-478c-92eb-9456f0a36c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351655-9B1D-4BD6-959E-B6EB94C71C87}">
  <ds:schemaRefs>
    <ds:schemaRef ds:uri="http://schemas.microsoft.com/office/infopath/2007/PartnerControls"/>
    <ds:schemaRef ds:uri="c6d403c4-0cbd-478c-92eb-9456f0a36cc9"/>
    <ds:schemaRef ds:uri="http://purl.org/dc/elements/1.1/"/>
    <ds:schemaRef ds:uri="http://schemas.microsoft.com/office/2006/metadata/properties"/>
    <ds:schemaRef ds:uri="http://schemas.microsoft.com/office/2006/documentManagement/types"/>
    <ds:schemaRef ds:uri="68750f03-abc7-4cff-839a-a6599d6fa2c5"/>
    <ds:schemaRef ds:uri="http://purl.org/dc/terms/"/>
    <ds:schemaRef ds:uri="http://schemas.openxmlformats.org/package/2006/metadata/core-properties"/>
    <ds:schemaRef ds:uri="http://purl.org/dc/dcmitype/"/>
    <ds:schemaRef ds:uri="http://www.w3.org/XML/1998/namespace"/>
  </ds:schemaRefs>
</ds:datastoreItem>
</file>

<file path=customXml/itemProps3.xml><?xml version="1.0" encoding="utf-8"?>
<ds:datastoreItem xmlns:ds="http://schemas.openxmlformats.org/officeDocument/2006/customXml" ds:itemID="{6AB02277-FCC7-407D-8AB4-E9B64BCDEC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1963</TotalTime>
  <Words>1565</Words>
  <Application>Microsoft Office PowerPoint</Application>
  <PresentationFormat>Widescreen</PresentationFormat>
  <Paragraphs>238</Paragraphs>
  <Slides>44</Slides>
  <Notes>37</Notes>
  <HiddenSlides>3</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VAG Rounded</vt:lpstr>
      <vt:lpstr>Wingdings</vt:lpstr>
      <vt:lpstr>Office Theme</vt:lpstr>
      <vt:lpstr>1_Office Theme</vt:lpstr>
      <vt:lpstr>NumBots Launch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NumBots Launch Lesson</dc:title>
  <dc:creator>Maths Circle</dc:creator>
  <cp:lastModifiedBy>Secretary</cp:lastModifiedBy>
  <cp:revision>117</cp:revision>
  <dcterms:created xsi:type="dcterms:W3CDTF">2019-05-21T18:51:46Z</dcterms:created>
  <dcterms:modified xsi:type="dcterms:W3CDTF">2021-01-22T11:28:03Z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0x010100B9BED502E01F88488E0D16D5B5A204B3</vt:lpwstr>
  </property>
</Properties>
</file>